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eb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32.webp"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29"/>
  </p:notesMasterIdLst>
  <p:sldIdLst>
    <p:sldId id="438" r:id="rId5"/>
    <p:sldId id="815" r:id="rId6"/>
    <p:sldId id="816" r:id="rId7"/>
    <p:sldId id="822" r:id="rId8"/>
    <p:sldId id="823" r:id="rId9"/>
    <p:sldId id="825" r:id="rId10"/>
    <p:sldId id="805" r:id="rId11"/>
    <p:sldId id="786" r:id="rId12"/>
    <p:sldId id="806" r:id="rId13"/>
    <p:sldId id="807" r:id="rId14"/>
    <p:sldId id="808" r:id="rId15"/>
    <p:sldId id="809" r:id="rId16"/>
    <p:sldId id="810" r:id="rId17"/>
    <p:sldId id="824" r:id="rId18"/>
    <p:sldId id="784" r:id="rId19"/>
    <p:sldId id="814" r:id="rId20"/>
    <p:sldId id="813" r:id="rId21"/>
    <p:sldId id="811" r:id="rId22"/>
    <p:sldId id="817" r:id="rId23"/>
    <p:sldId id="818" r:id="rId24"/>
    <p:sldId id="819" r:id="rId25"/>
    <p:sldId id="820" r:id="rId26"/>
    <p:sldId id="821" r:id="rId27"/>
    <p:sldId id="826" r:id="rId2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ka Stormi" initials="IS" lastIdx="2" clrIdx="0">
    <p:extLst>
      <p:ext uri="{19B8F6BF-5375-455C-9EA6-DF929625EA0E}">
        <p15:presenceInfo xmlns:p15="http://schemas.microsoft.com/office/powerpoint/2012/main" userId="S::inka1@hamk.fi::13f56250-4e48-40e1-a47e-217be8e8b404" providerId="AD"/>
      </p:ext>
    </p:extLst>
  </p:cmAuthor>
  <p:cmAuthor id="2" name="Merita Aronen" initials="MA" lastIdx="6" clrIdx="1">
    <p:extLst>
      <p:ext uri="{19B8F6BF-5375-455C-9EA6-DF929625EA0E}">
        <p15:presenceInfo xmlns:p15="http://schemas.microsoft.com/office/powerpoint/2012/main" userId="S::maronen@hamk.fi::3fd8ff7e-d508-4b73-bfda-f608db9749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2E"/>
    <a:srgbClr val="E1EFF5"/>
    <a:srgbClr val="002D3F"/>
    <a:srgbClr val="903F98"/>
    <a:srgbClr val="ABD1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6FD38-F535-4100-8CBC-B5EEC313CA48}" type="datetimeFigureOut">
              <a:rPr lang="fi-FI" smtClean="0"/>
              <a:t>11.2.2025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here to edit the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127E2-97AA-4059-9CB4-D0C507C221FB}" type="slidenum">
              <a:rPr lang="fi-FI" smtClean="0"/>
              <a:t>‹#›</a:t>
            </a:fld>
            <a:endParaRPr lang="fi-FI"/>
          </a:p>
        </p:txBody>
      </p:sp>
    </p:spTree>
    <p:extLst>
      <p:ext uri="{BB962C8B-B14F-4D97-AF65-F5344CB8AC3E}">
        <p14:creationId xmlns:p14="http://schemas.microsoft.com/office/powerpoint/2010/main" val="1929844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3B127E2-97AA-4059-9CB4-D0C507C221FB}" type="slidenum">
              <a:rPr lang="fi-FI" smtClean="0"/>
              <a:t>6</a:t>
            </a:fld>
            <a:endParaRPr lang="fi-FI"/>
          </a:p>
        </p:txBody>
      </p:sp>
    </p:spTree>
    <p:extLst>
      <p:ext uri="{BB962C8B-B14F-4D97-AF65-F5344CB8AC3E}">
        <p14:creationId xmlns:p14="http://schemas.microsoft.com/office/powerpoint/2010/main" val="710126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6.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6.svg"/><Relationship Id="rId5" Type="http://schemas.openxmlformats.org/officeDocument/2006/relationships/image" Target="../media/image22.svg"/><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 tumma">
    <p:bg>
      <p:bgPr>
        <a:solidFill>
          <a:schemeClr val="accent2"/>
        </a:solidFill>
        <a:effectLst/>
      </p:bgPr>
    </p:bg>
    <p:spTree>
      <p:nvGrpSpPr>
        <p:cNvPr id="1" name=""/>
        <p:cNvGrpSpPr/>
        <p:nvPr/>
      </p:nvGrpSpPr>
      <p:grpSpPr>
        <a:xfrm>
          <a:off x="0" y="0"/>
          <a:ext cx="0" cy="0"/>
          <a:chOff x="0" y="0"/>
          <a:chExt cx="0" cy="0"/>
        </a:xfrm>
      </p:grpSpPr>
      <p:pic>
        <p:nvPicPr>
          <p:cNvPr id="9" name="Graphic 8" descr="HAMK – Hämeen ammattikorkeakoulu">
            <a:extLst>
              <a:ext uri="{FF2B5EF4-FFF2-40B4-BE49-F238E27FC236}">
                <a16:creationId xmlns:a16="http://schemas.microsoft.com/office/drawing/2014/main" id="{D80A1C54-A902-2130-7395-E07D3C657D9A}"/>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51231" y="271774"/>
            <a:ext cx="3644091" cy="1388225"/>
          </a:xfrm>
          <a:prstGeom prst="rect">
            <a:avLst/>
          </a:prstGeom>
        </p:spPr>
      </p:pic>
      <p:sp>
        <p:nvSpPr>
          <p:cNvPr id="2" name="Title 1">
            <a:extLst>
              <a:ext uri="{FF2B5EF4-FFF2-40B4-BE49-F238E27FC236}">
                <a16:creationId xmlns:a16="http://schemas.microsoft.com/office/drawing/2014/main" id="{15933D3A-4207-9488-55A8-500D30F29AD5}"/>
              </a:ext>
            </a:extLst>
          </p:cNvPr>
          <p:cNvSpPr>
            <a:spLocks noGrp="1"/>
          </p:cNvSpPr>
          <p:nvPr>
            <p:ph type="title"/>
          </p:nvPr>
        </p:nvSpPr>
        <p:spPr>
          <a:xfrm>
            <a:off x="405435" y="1870030"/>
            <a:ext cx="6124432" cy="3125608"/>
          </a:xfrm>
        </p:spPr>
        <p:txBody>
          <a:bodyPr anchor="ctr">
            <a:noAutofit/>
          </a:bodyPr>
          <a:lstStyle>
            <a:lvl1pPr>
              <a:defRPr sz="4800">
                <a:solidFill>
                  <a:schemeClr val="bg1"/>
                </a:solidFill>
              </a:defRPr>
            </a:lvl1pPr>
          </a:lstStyle>
          <a:p>
            <a:r>
              <a:rPr lang="en-US"/>
              <a:t>Click to edit Master title style</a:t>
            </a:r>
            <a:endParaRPr lang="fi-FI"/>
          </a:p>
        </p:txBody>
      </p:sp>
      <p:pic>
        <p:nvPicPr>
          <p:cNvPr id="4" name="Kuva 2" descr="RUN EU – Regional University Network, European University">
            <a:extLst>
              <a:ext uri="{FF2B5EF4-FFF2-40B4-BE49-F238E27FC236}">
                <a16:creationId xmlns:a16="http://schemas.microsoft.com/office/drawing/2014/main" id="{79D23AB6-277A-52C9-FCF2-7E12C6E9C86C}"/>
              </a:ext>
              <a:ext uri="{C183D7F6-B498-43B3-948B-1728B52AA6E4}">
                <adec:decorative xmlns:adec="http://schemas.microsoft.com/office/drawing/2017/decorative" val="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897849" y="212097"/>
            <a:ext cx="1757035" cy="1215917"/>
          </a:xfrm>
          <a:prstGeom prst="rect">
            <a:avLst/>
          </a:prstGeom>
        </p:spPr>
      </p:pic>
      <p:sp>
        <p:nvSpPr>
          <p:cNvPr id="7" name="Text Placeholder 7">
            <a:extLst>
              <a:ext uri="{FF2B5EF4-FFF2-40B4-BE49-F238E27FC236}">
                <a16:creationId xmlns:a16="http://schemas.microsoft.com/office/drawing/2014/main" id="{7053D5C9-52DA-A8C4-41D6-4A652EAE1B95}"/>
              </a:ext>
            </a:extLst>
          </p:cNvPr>
          <p:cNvSpPr>
            <a:spLocks noGrp="1"/>
          </p:cNvSpPr>
          <p:nvPr>
            <p:ph type="body" sz="quarter" idx="10"/>
          </p:nvPr>
        </p:nvSpPr>
        <p:spPr>
          <a:xfrm>
            <a:off x="405435" y="5367082"/>
            <a:ext cx="2516188" cy="1027112"/>
          </a:xfrm>
        </p:spPr>
        <p:txBody>
          <a:bodyPr anchor="b">
            <a:noAutofit/>
          </a:bodyPr>
          <a:lstStyle>
            <a:lvl1pPr marL="0" indent="0">
              <a:lnSpc>
                <a:spcPct val="100000"/>
              </a:lnSpc>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25000"/>
              </a:lnSpc>
              <a:spcBef>
                <a:spcPts val="1000"/>
              </a:spcBef>
              <a:spcAft>
                <a:spcPts val="400"/>
              </a:spcAft>
              <a:buClrTx/>
              <a:buSzTx/>
              <a:buFont typeface="System Font Regular"/>
              <a:buNone/>
              <a:tabLst/>
              <a:defRPr/>
            </a:pPr>
            <a:r>
              <a:rPr lang="en-US"/>
              <a:t>Click to edit Master text styles</a:t>
            </a:r>
          </a:p>
        </p:txBody>
      </p:sp>
      <p:sp>
        <p:nvSpPr>
          <p:cNvPr id="8" name="Text Placeholder 7">
            <a:extLst>
              <a:ext uri="{FF2B5EF4-FFF2-40B4-BE49-F238E27FC236}">
                <a16:creationId xmlns:a16="http://schemas.microsoft.com/office/drawing/2014/main" id="{12B8B8F1-2FA3-1190-AD8C-EF93AC9A92ED}"/>
              </a:ext>
            </a:extLst>
          </p:cNvPr>
          <p:cNvSpPr>
            <a:spLocks noGrp="1"/>
          </p:cNvSpPr>
          <p:nvPr>
            <p:ph type="body" sz="quarter" idx="11"/>
          </p:nvPr>
        </p:nvSpPr>
        <p:spPr>
          <a:xfrm>
            <a:off x="3138696" y="5367082"/>
            <a:ext cx="2516188" cy="1027112"/>
          </a:xfrm>
        </p:spPr>
        <p:txBody>
          <a:bodyPr anchor="b">
            <a:noAutofit/>
          </a:bodyPr>
          <a:lstStyle>
            <a:lvl1pPr marL="0" indent="0">
              <a:lnSpc>
                <a:spcPct val="100000"/>
              </a:lnSpc>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25000"/>
              </a:lnSpc>
              <a:spcBef>
                <a:spcPts val="1000"/>
              </a:spcBef>
              <a:spcAft>
                <a:spcPts val="400"/>
              </a:spcAft>
              <a:buClrTx/>
              <a:buSzTx/>
              <a:buFont typeface="System Font Regular"/>
              <a:buNone/>
              <a:tabLst/>
              <a:defRPr/>
            </a:pPr>
            <a:r>
              <a:rPr lang="en-US"/>
              <a:t>Click to edit Master text styles</a:t>
            </a:r>
          </a:p>
        </p:txBody>
      </p:sp>
    </p:spTree>
    <p:extLst>
      <p:ext uri="{BB962C8B-B14F-4D97-AF65-F5344CB8AC3E}">
        <p14:creationId xmlns:p14="http://schemas.microsoft.com/office/powerpoint/2010/main" val="4218287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tsikko ja sisältö oikealla kuva vasemmalla – tumma">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6981937" y="676405"/>
            <a:ext cx="4674603" cy="1985141"/>
          </a:xfrm>
        </p:spPr>
        <p:txBody>
          <a:bodyPr>
            <a:normAutofit/>
          </a:bodyPr>
          <a:lstStyle>
            <a:lvl1pPr>
              <a:defRPr sz="4200">
                <a:solidFill>
                  <a:schemeClr val="bg1"/>
                </a:solidFill>
              </a:defRPr>
            </a:lvl1pPr>
          </a:lstStyle>
          <a:p>
            <a:r>
              <a:rPr lang="en-US"/>
              <a:t>Click to edit Master title style</a:t>
            </a:r>
            <a:endParaRPr lang="fi-FI"/>
          </a:p>
        </p:txBody>
      </p:sp>
      <p:sp>
        <p:nvSpPr>
          <p:cNvPr id="9" name="Sisällön paikkamerkki 2"/>
          <p:cNvSpPr>
            <a:spLocks noGrp="1"/>
          </p:cNvSpPr>
          <p:nvPr>
            <p:ph idx="13"/>
          </p:nvPr>
        </p:nvSpPr>
        <p:spPr>
          <a:xfrm>
            <a:off x="6981937" y="2899107"/>
            <a:ext cx="4674603" cy="36461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icture Placeholder 6">
            <a:extLst>
              <a:ext uri="{FF2B5EF4-FFF2-40B4-BE49-F238E27FC236}">
                <a16:creationId xmlns:a16="http://schemas.microsoft.com/office/drawing/2014/main" id="{8335F366-CB27-4601-87F8-E0FA3542B4E2}"/>
              </a:ext>
            </a:extLst>
          </p:cNvPr>
          <p:cNvSpPr>
            <a:spLocks noGrp="1"/>
          </p:cNvSpPr>
          <p:nvPr>
            <p:ph type="pic" sz="quarter" idx="14" hasCustomPrompt="1"/>
          </p:nvPr>
        </p:nvSpPr>
        <p:spPr>
          <a:xfrm>
            <a:off x="0" y="0"/>
            <a:ext cx="6096000" cy="6857999"/>
          </a:xfrm>
        </p:spPr>
        <p:txBody>
          <a:bodyPr anchor="ctr"/>
          <a:lstStyle>
            <a:lvl1pPr marL="0" indent="0" algn="ctr">
              <a:buNone/>
              <a:defRPr>
                <a:solidFill>
                  <a:schemeClr val="bg1"/>
                </a:solidFill>
              </a:defRPr>
            </a:lvl1pPr>
          </a:lstStyle>
          <a:p>
            <a:r>
              <a:rPr lang="en-GB"/>
              <a:t>Click icon </a:t>
            </a:r>
            <a:br>
              <a:rPr lang="en-GB"/>
            </a:br>
            <a:r>
              <a:rPr lang="en-GB"/>
              <a:t>to add picture</a:t>
            </a:r>
            <a:endParaRPr lang="en-US"/>
          </a:p>
        </p:txBody>
      </p:sp>
    </p:spTree>
    <p:extLst>
      <p:ext uri="{BB962C8B-B14F-4D97-AF65-F5344CB8AC3E}">
        <p14:creationId xmlns:p14="http://schemas.microsoft.com/office/powerpoint/2010/main" val="60301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sisältö vasemmalla kuva oikella – Grafiikka">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C437BB1-9519-B896-787B-48FFE8F6432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Picture Placeholder 4">
            <a:extLst>
              <a:ext uri="{FF2B5EF4-FFF2-40B4-BE49-F238E27FC236}">
                <a16:creationId xmlns:a16="http://schemas.microsoft.com/office/drawing/2014/main" id="{8E2107D0-8658-4288-A7E7-FF16D7826415}"/>
              </a:ext>
            </a:extLst>
          </p:cNvPr>
          <p:cNvSpPr>
            <a:spLocks noGrp="1"/>
          </p:cNvSpPr>
          <p:nvPr>
            <p:ph type="pic" sz="quarter" idx="14" hasCustomPrompt="1"/>
          </p:nvPr>
        </p:nvSpPr>
        <p:spPr>
          <a:xfrm>
            <a:off x="6096000" y="0"/>
            <a:ext cx="6096000" cy="6858000"/>
          </a:xfrm>
        </p:spPr>
        <p:txBody>
          <a:bodyPr anchor="ctr"/>
          <a:lstStyle>
            <a:lvl1pPr marL="0" indent="0" algn="ctr">
              <a:buNone/>
              <a:defRPr/>
            </a:lvl1pPr>
          </a:lstStyle>
          <a:p>
            <a:r>
              <a:rPr lang="en-GB"/>
              <a:t>Click icon </a:t>
            </a:r>
            <a:br>
              <a:rPr lang="en-GB"/>
            </a:br>
            <a:r>
              <a:rPr lang="en-GB"/>
              <a:t>to add picture</a:t>
            </a:r>
            <a:endParaRPr lang="fi-FI"/>
          </a:p>
        </p:txBody>
      </p:sp>
      <p:sp>
        <p:nvSpPr>
          <p:cNvPr id="14" name="Otsikko 1">
            <a:extLst>
              <a:ext uri="{FF2B5EF4-FFF2-40B4-BE49-F238E27FC236}">
                <a16:creationId xmlns:a16="http://schemas.microsoft.com/office/drawing/2014/main" id="{7997924B-C694-4443-9052-AB424E10C7B9}"/>
              </a:ext>
            </a:extLst>
          </p:cNvPr>
          <p:cNvSpPr>
            <a:spLocks noGrp="1"/>
          </p:cNvSpPr>
          <p:nvPr>
            <p:ph type="title"/>
          </p:nvPr>
        </p:nvSpPr>
        <p:spPr>
          <a:xfrm>
            <a:off x="583198" y="847615"/>
            <a:ext cx="4674602" cy="1813932"/>
          </a:xfrm>
        </p:spPr>
        <p:txBody>
          <a:bodyPr>
            <a:normAutofit/>
          </a:bodyPr>
          <a:lstStyle>
            <a:lvl1pPr>
              <a:defRPr sz="4200"/>
            </a:lvl1pPr>
          </a:lstStyle>
          <a:p>
            <a:r>
              <a:rPr lang="en-US"/>
              <a:t>Click to edit Master title style</a:t>
            </a:r>
            <a:endParaRPr lang="fi-FI"/>
          </a:p>
        </p:txBody>
      </p:sp>
      <p:sp>
        <p:nvSpPr>
          <p:cNvPr id="15" name="Sisällön paikkamerkki 2">
            <a:extLst>
              <a:ext uri="{FF2B5EF4-FFF2-40B4-BE49-F238E27FC236}">
                <a16:creationId xmlns:a16="http://schemas.microsoft.com/office/drawing/2014/main" id="{D10633A4-2EBD-43D9-A4C3-AF4159C07F82}"/>
              </a:ext>
            </a:extLst>
          </p:cNvPr>
          <p:cNvSpPr>
            <a:spLocks noGrp="1"/>
          </p:cNvSpPr>
          <p:nvPr>
            <p:ph idx="13"/>
          </p:nvPr>
        </p:nvSpPr>
        <p:spPr>
          <a:xfrm>
            <a:off x="583198" y="2899107"/>
            <a:ext cx="4674602" cy="3642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7" name="Kuva 2">
            <a:extLst>
              <a:ext uri="{FF2B5EF4-FFF2-40B4-BE49-F238E27FC236}">
                <a16:creationId xmlns:a16="http://schemas.microsoft.com/office/drawing/2014/main" id="{C79E3A65-E412-FA8B-3D1F-825380CB5B53}"/>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8"/>
          </a:xfrm>
          <a:prstGeom prst="rect">
            <a:avLst/>
          </a:prstGeom>
        </p:spPr>
      </p:pic>
      <p:pic>
        <p:nvPicPr>
          <p:cNvPr id="9" name="Graphic 8">
            <a:extLst>
              <a:ext uri="{FF2B5EF4-FFF2-40B4-BE49-F238E27FC236}">
                <a16:creationId xmlns:a16="http://schemas.microsoft.com/office/drawing/2014/main" id="{2E050B85-5222-9CD5-D161-7E9C8DEC9944}"/>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357446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sisältö vasemmalla kuva oikell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E2107D0-8658-4288-A7E7-FF16D7826415}"/>
              </a:ext>
            </a:extLst>
          </p:cNvPr>
          <p:cNvSpPr>
            <a:spLocks noGrp="1"/>
          </p:cNvSpPr>
          <p:nvPr>
            <p:ph type="pic" sz="quarter" idx="14" hasCustomPrompt="1"/>
          </p:nvPr>
        </p:nvSpPr>
        <p:spPr>
          <a:xfrm>
            <a:off x="6096000" y="0"/>
            <a:ext cx="6096000" cy="6858000"/>
          </a:xfrm>
        </p:spPr>
        <p:txBody>
          <a:bodyPr anchor="ctr"/>
          <a:lstStyle>
            <a:lvl1pPr marL="0" indent="0" algn="ctr">
              <a:buNone/>
              <a:defRPr/>
            </a:lvl1pPr>
          </a:lstStyle>
          <a:p>
            <a:r>
              <a:rPr lang="en-GB"/>
              <a:t>Click icon </a:t>
            </a:r>
            <a:br>
              <a:rPr lang="en-GB"/>
            </a:br>
            <a:r>
              <a:rPr lang="en-GB"/>
              <a:t>to add picture</a:t>
            </a:r>
            <a:endParaRPr lang="fi-FI"/>
          </a:p>
        </p:txBody>
      </p:sp>
      <p:sp>
        <p:nvSpPr>
          <p:cNvPr id="14" name="Otsikko 1">
            <a:extLst>
              <a:ext uri="{FF2B5EF4-FFF2-40B4-BE49-F238E27FC236}">
                <a16:creationId xmlns:a16="http://schemas.microsoft.com/office/drawing/2014/main" id="{7997924B-C694-4443-9052-AB424E10C7B9}"/>
              </a:ext>
            </a:extLst>
          </p:cNvPr>
          <p:cNvSpPr>
            <a:spLocks noGrp="1"/>
          </p:cNvSpPr>
          <p:nvPr>
            <p:ph type="title"/>
          </p:nvPr>
        </p:nvSpPr>
        <p:spPr>
          <a:xfrm>
            <a:off x="583198" y="847615"/>
            <a:ext cx="4674602" cy="1813932"/>
          </a:xfrm>
        </p:spPr>
        <p:txBody>
          <a:bodyPr>
            <a:normAutofit/>
          </a:bodyPr>
          <a:lstStyle>
            <a:lvl1pPr>
              <a:defRPr sz="4200"/>
            </a:lvl1pPr>
          </a:lstStyle>
          <a:p>
            <a:r>
              <a:rPr lang="en-US"/>
              <a:t>Click to edit Master title style</a:t>
            </a:r>
            <a:endParaRPr lang="fi-FI"/>
          </a:p>
        </p:txBody>
      </p:sp>
      <p:sp>
        <p:nvSpPr>
          <p:cNvPr id="15" name="Sisällön paikkamerkki 2">
            <a:extLst>
              <a:ext uri="{FF2B5EF4-FFF2-40B4-BE49-F238E27FC236}">
                <a16:creationId xmlns:a16="http://schemas.microsoft.com/office/drawing/2014/main" id="{D10633A4-2EBD-43D9-A4C3-AF4159C07F82}"/>
              </a:ext>
            </a:extLst>
          </p:cNvPr>
          <p:cNvSpPr>
            <a:spLocks noGrp="1"/>
          </p:cNvSpPr>
          <p:nvPr>
            <p:ph idx="13"/>
          </p:nvPr>
        </p:nvSpPr>
        <p:spPr>
          <a:xfrm>
            <a:off x="583198" y="2899107"/>
            <a:ext cx="4674602" cy="3642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4" name="Kuva 2">
            <a:extLst>
              <a:ext uri="{FF2B5EF4-FFF2-40B4-BE49-F238E27FC236}">
                <a16:creationId xmlns:a16="http://schemas.microsoft.com/office/drawing/2014/main" id="{EB8A3E03-43A2-BB27-8779-063785EBC6A7}"/>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6" name="Graphic 5">
            <a:extLst>
              <a:ext uri="{FF2B5EF4-FFF2-40B4-BE49-F238E27FC236}">
                <a16:creationId xmlns:a16="http://schemas.microsoft.com/office/drawing/2014/main" id="{90F3B1D1-920E-BFF4-AA4D-AA44200F8B2E}"/>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383318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ja sisältö vasemmalla kuva oikella – tumma  – Grafiikka">
    <p:bg>
      <p:bgPr>
        <a:solidFill>
          <a:schemeClr val="accent5"/>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4105601-3089-9DD0-6D0C-45BF741F89A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Picture Placeholder 4">
            <a:extLst>
              <a:ext uri="{FF2B5EF4-FFF2-40B4-BE49-F238E27FC236}">
                <a16:creationId xmlns:a16="http://schemas.microsoft.com/office/drawing/2014/main" id="{8E2107D0-8658-4288-A7E7-FF16D7826415}"/>
              </a:ext>
            </a:extLst>
          </p:cNvPr>
          <p:cNvSpPr>
            <a:spLocks noGrp="1"/>
          </p:cNvSpPr>
          <p:nvPr>
            <p:ph type="pic" sz="quarter" idx="14" hasCustomPrompt="1"/>
          </p:nvPr>
        </p:nvSpPr>
        <p:spPr>
          <a:xfrm>
            <a:off x="6096000" y="0"/>
            <a:ext cx="6096000" cy="6858000"/>
          </a:xfrm>
        </p:spPr>
        <p:txBody>
          <a:bodyPr anchor="ctr"/>
          <a:lstStyle>
            <a:lvl1pPr marL="0" indent="0" algn="ctr">
              <a:buNone/>
              <a:defRPr>
                <a:solidFill>
                  <a:schemeClr val="bg1"/>
                </a:solidFill>
              </a:defRPr>
            </a:lvl1pPr>
          </a:lstStyle>
          <a:p>
            <a:r>
              <a:rPr lang="en-GB"/>
              <a:t>Click icon </a:t>
            </a:r>
            <a:br>
              <a:rPr lang="en-GB"/>
            </a:br>
            <a:r>
              <a:rPr lang="en-GB"/>
              <a:t>to add picture</a:t>
            </a:r>
            <a:endParaRPr lang="fi-FI"/>
          </a:p>
        </p:txBody>
      </p:sp>
      <p:sp>
        <p:nvSpPr>
          <p:cNvPr id="14" name="Otsikko 1">
            <a:extLst>
              <a:ext uri="{FF2B5EF4-FFF2-40B4-BE49-F238E27FC236}">
                <a16:creationId xmlns:a16="http://schemas.microsoft.com/office/drawing/2014/main" id="{7997924B-C694-4443-9052-AB424E10C7B9}"/>
              </a:ext>
            </a:extLst>
          </p:cNvPr>
          <p:cNvSpPr>
            <a:spLocks noGrp="1"/>
          </p:cNvSpPr>
          <p:nvPr>
            <p:ph type="title"/>
          </p:nvPr>
        </p:nvSpPr>
        <p:spPr>
          <a:xfrm>
            <a:off x="583198" y="847615"/>
            <a:ext cx="4674602" cy="1813932"/>
          </a:xfrm>
        </p:spPr>
        <p:txBody>
          <a:bodyPr>
            <a:normAutofit/>
          </a:bodyPr>
          <a:lstStyle>
            <a:lvl1pPr>
              <a:defRPr sz="4200">
                <a:solidFill>
                  <a:schemeClr val="bg1"/>
                </a:solidFill>
              </a:defRPr>
            </a:lvl1pPr>
          </a:lstStyle>
          <a:p>
            <a:r>
              <a:rPr lang="en-US"/>
              <a:t>Click to edit Master title style</a:t>
            </a:r>
            <a:endParaRPr lang="fi-FI"/>
          </a:p>
        </p:txBody>
      </p:sp>
      <p:sp>
        <p:nvSpPr>
          <p:cNvPr id="15" name="Sisällön paikkamerkki 2">
            <a:extLst>
              <a:ext uri="{FF2B5EF4-FFF2-40B4-BE49-F238E27FC236}">
                <a16:creationId xmlns:a16="http://schemas.microsoft.com/office/drawing/2014/main" id="{D10633A4-2EBD-43D9-A4C3-AF4159C07F82}"/>
              </a:ext>
            </a:extLst>
          </p:cNvPr>
          <p:cNvSpPr>
            <a:spLocks noGrp="1"/>
          </p:cNvSpPr>
          <p:nvPr>
            <p:ph idx="13"/>
          </p:nvPr>
        </p:nvSpPr>
        <p:spPr>
          <a:xfrm>
            <a:off x="583198" y="2899107"/>
            <a:ext cx="4674602" cy="3621040"/>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6" name="Kuva 2">
            <a:extLst>
              <a:ext uri="{FF2B5EF4-FFF2-40B4-BE49-F238E27FC236}">
                <a16:creationId xmlns:a16="http://schemas.microsoft.com/office/drawing/2014/main" id="{F55B62D5-70B1-A09D-22CE-7C946455528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9"/>
          </a:xfrm>
          <a:prstGeom prst="rect">
            <a:avLst/>
          </a:prstGeom>
        </p:spPr>
      </p:pic>
      <p:pic>
        <p:nvPicPr>
          <p:cNvPr id="7" name="Graphic 6">
            <a:extLst>
              <a:ext uri="{FF2B5EF4-FFF2-40B4-BE49-F238E27FC236}">
                <a16:creationId xmlns:a16="http://schemas.microsoft.com/office/drawing/2014/main" id="{15A00A4B-6D07-9FB6-1B13-145E0AB06A22}"/>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178207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tsikko ja sisältö vasemmalla kuva oikella – tumma">
    <p:bg>
      <p:bgPr>
        <a:solidFill>
          <a:schemeClr val="accent6"/>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E2107D0-8658-4288-A7E7-FF16D7826415}"/>
              </a:ext>
            </a:extLst>
          </p:cNvPr>
          <p:cNvSpPr>
            <a:spLocks noGrp="1"/>
          </p:cNvSpPr>
          <p:nvPr>
            <p:ph type="pic" sz="quarter" idx="14" hasCustomPrompt="1"/>
          </p:nvPr>
        </p:nvSpPr>
        <p:spPr>
          <a:xfrm>
            <a:off x="6096000" y="0"/>
            <a:ext cx="6096000" cy="6858000"/>
          </a:xfrm>
        </p:spPr>
        <p:txBody>
          <a:bodyPr anchor="ctr"/>
          <a:lstStyle>
            <a:lvl1pPr marL="0" indent="0" algn="ctr">
              <a:buNone/>
              <a:defRPr>
                <a:solidFill>
                  <a:schemeClr val="bg1"/>
                </a:solidFill>
              </a:defRPr>
            </a:lvl1pPr>
          </a:lstStyle>
          <a:p>
            <a:r>
              <a:rPr lang="en-GB"/>
              <a:t>Click icon </a:t>
            </a:r>
            <a:br>
              <a:rPr lang="en-GB"/>
            </a:br>
            <a:r>
              <a:rPr lang="en-GB"/>
              <a:t>to add picture</a:t>
            </a:r>
            <a:endParaRPr lang="fi-FI"/>
          </a:p>
        </p:txBody>
      </p:sp>
      <p:sp>
        <p:nvSpPr>
          <p:cNvPr id="14" name="Otsikko 1">
            <a:extLst>
              <a:ext uri="{FF2B5EF4-FFF2-40B4-BE49-F238E27FC236}">
                <a16:creationId xmlns:a16="http://schemas.microsoft.com/office/drawing/2014/main" id="{7997924B-C694-4443-9052-AB424E10C7B9}"/>
              </a:ext>
            </a:extLst>
          </p:cNvPr>
          <p:cNvSpPr>
            <a:spLocks noGrp="1"/>
          </p:cNvSpPr>
          <p:nvPr>
            <p:ph type="title"/>
          </p:nvPr>
        </p:nvSpPr>
        <p:spPr>
          <a:xfrm>
            <a:off x="583198" y="847615"/>
            <a:ext cx="4674602" cy="1813932"/>
          </a:xfrm>
        </p:spPr>
        <p:txBody>
          <a:bodyPr>
            <a:normAutofit/>
          </a:bodyPr>
          <a:lstStyle>
            <a:lvl1pPr>
              <a:defRPr sz="4200">
                <a:solidFill>
                  <a:schemeClr val="bg1"/>
                </a:solidFill>
              </a:defRPr>
            </a:lvl1pPr>
          </a:lstStyle>
          <a:p>
            <a:r>
              <a:rPr lang="en-US"/>
              <a:t>Click to edit Master title style</a:t>
            </a:r>
            <a:endParaRPr lang="fi-FI"/>
          </a:p>
        </p:txBody>
      </p:sp>
      <p:sp>
        <p:nvSpPr>
          <p:cNvPr id="15" name="Sisällön paikkamerkki 2">
            <a:extLst>
              <a:ext uri="{FF2B5EF4-FFF2-40B4-BE49-F238E27FC236}">
                <a16:creationId xmlns:a16="http://schemas.microsoft.com/office/drawing/2014/main" id="{D10633A4-2EBD-43D9-A4C3-AF4159C07F82}"/>
              </a:ext>
            </a:extLst>
          </p:cNvPr>
          <p:cNvSpPr>
            <a:spLocks noGrp="1"/>
          </p:cNvSpPr>
          <p:nvPr>
            <p:ph idx="13"/>
          </p:nvPr>
        </p:nvSpPr>
        <p:spPr>
          <a:xfrm>
            <a:off x="583198" y="2899107"/>
            <a:ext cx="4674602" cy="3621040"/>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6" name="Kuva 2">
            <a:extLst>
              <a:ext uri="{FF2B5EF4-FFF2-40B4-BE49-F238E27FC236}">
                <a16:creationId xmlns:a16="http://schemas.microsoft.com/office/drawing/2014/main" id="{9E0E32CA-FEF4-B74A-2649-F3E8762AA7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9"/>
          </a:xfrm>
          <a:prstGeom prst="rect">
            <a:avLst/>
          </a:prstGeom>
        </p:spPr>
      </p:pic>
      <p:pic>
        <p:nvPicPr>
          <p:cNvPr id="7" name="Graphic 6">
            <a:extLst>
              <a:ext uri="{FF2B5EF4-FFF2-40B4-BE49-F238E27FC236}">
                <a16:creationId xmlns:a16="http://schemas.microsoft.com/office/drawing/2014/main" id="{EDDFF155-D47C-F5BF-C1E8-1EF35C6FC26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442871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 ja sisältö vasemmalla päällekkäiset kortit oikella">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C437BB1-9519-B896-787B-48FFE8F6432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1" name="Rounded Rectangle 10">
            <a:extLst>
              <a:ext uri="{FF2B5EF4-FFF2-40B4-BE49-F238E27FC236}">
                <a16:creationId xmlns:a16="http://schemas.microsoft.com/office/drawing/2014/main" id="{506BB400-053E-D1A0-5676-7138A0C87440}"/>
              </a:ext>
              <a:ext uri="{C183D7F6-B498-43B3-948B-1728B52AA6E4}">
                <adec:decorative xmlns:adec="http://schemas.microsoft.com/office/drawing/2017/decorative" val="1"/>
              </a:ext>
            </a:extLst>
          </p:cNvPr>
          <p:cNvSpPr/>
          <p:nvPr userDrawn="1"/>
        </p:nvSpPr>
        <p:spPr>
          <a:xfrm>
            <a:off x="6385810" y="4689523"/>
            <a:ext cx="5222992" cy="1849929"/>
          </a:xfrm>
          <a:prstGeom prst="roundRect">
            <a:avLst>
              <a:gd name="adj" fmla="val 635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ounded Rectangle 9">
            <a:extLst>
              <a:ext uri="{FF2B5EF4-FFF2-40B4-BE49-F238E27FC236}">
                <a16:creationId xmlns:a16="http://schemas.microsoft.com/office/drawing/2014/main" id="{32053697-FC18-3B35-8F3C-072B5DB59C12}"/>
              </a:ext>
              <a:ext uri="{C183D7F6-B498-43B3-948B-1728B52AA6E4}">
                <adec:decorative xmlns:adec="http://schemas.microsoft.com/office/drawing/2017/decorative" val="1"/>
              </a:ext>
            </a:extLst>
          </p:cNvPr>
          <p:cNvSpPr/>
          <p:nvPr userDrawn="1"/>
        </p:nvSpPr>
        <p:spPr>
          <a:xfrm>
            <a:off x="6385810" y="2633791"/>
            <a:ext cx="5222992" cy="1849929"/>
          </a:xfrm>
          <a:prstGeom prst="roundRect">
            <a:avLst>
              <a:gd name="adj" fmla="val 635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ounded Rectangle 8">
            <a:extLst>
              <a:ext uri="{FF2B5EF4-FFF2-40B4-BE49-F238E27FC236}">
                <a16:creationId xmlns:a16="http://schemas.microsoft.com/office/drawing/2014/main" id="{ECCE06BD-E752-5EC8-3F92-CCA8676FEBE2}"/>
              </a:ext>
              <a:ext uri="{C183D7F6-B498-43B3-948B-1728B52AA6E4}">
                <adec:decorative xmlns:adec="http://schemas.microsoft.com/office/drawing/2017/decorative" val="1"/>
              </a:ext>
            </a:extLst>
          </p:cNvPr>
          <p:cNvSpPr/>
          <p:nvPr userDrawn="1"/>
        </p:nvSpPr>
        <p:spPr>
          <a:xfrm>
            <a:off x="6385810" y="578059"/>
            <a:ext cx="5222992" cy="1849929"/>
          </a:xfrm>
          <a:prstGeom prst="roundRect">
            <a:avLst>
              <a:gd name="adj" fmla="val 635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Otsikko 1">
            <a:extLst>
              <a:ext uri="{FF2B5EF4-FFF2-40B4-BE49-F238E27FC236}">
                <a16:creationId xmlns:a16="http://schemas.microsoft.com/office/drawing/2014/main" id="{E5FCE2BA-8A45-0EB0-4104-6FDC51B32A36}"/>
              </a:ext>
            </a:extLst>
          </p:cNvPr>
          <p:cNvSpPr>
            <a:spLocks noGrp="1"/>
          </p:cNvSpPr>
          <p:nvPr>
            <p:ph type="title"/>
          </p:nvPr>
        </p:nvSpPr>
        <p:spPr>
          <a:xfrm>
            <a:off x="583198" y="1932135"/>
            <a:ext cx="4674602" cy="1813932"/>
          </a:xfrm>
        </p:spPr>
        <p:txBody>
          <a:bodyPr>
            <a:normAutofit/>
          </a:bodyPr>
          <a:lstStyle>
            <a:lvl1pPr>
              <a:defRPr sz="4200"/>
            </a:lvl1pPr>
          </a:lstStyle>
          <a:p>
            <a:r>
              <a:rPr lang="en-US"/>
              <a:t>Click to edit Master title style</a:t>
            </a:r>
            <a:endParaRPr lang="fi-FI"/>
          </a:p>
        </p:txBody>
      </p:sp>
      <p:sp>
        <p:nvSpPr>
          <p:cNvPr id="29" name="Sisällön paikkamerkki 2">
            <a:extLst>
              <a:ext uri="{FF2B5EF4-FFF2-40B4-BE49-F238E27FC236}">
                <a16:creationId xmlns:a16="http://schemas.microsoft.com/office/drawing/2014/main" id="{241CC300-DDD1-C4DC-6E4A-99CED6F2B042}"/>
              </a:ext>
            </a:extLst>
          </p:cNvPr>
          <p:cNvSpPr>
            <a:spLocks noGrp="1"/>
          </p:cNvSpPr>
          <p:nvPr>
            <p:ph idx="13"/>
          </p:nvPr>
        </p:nvSpPr>
        <p:spPr>
          <a:xfrm>
            <a:off x="583198" y="3983627"/>
            <a:ext cx="4674602" cy="253947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4" name="Kortin kuva 1">
            <a:extLst>
              <a:ext uri="{FF2B5EF4-FFF2-40B4-BE49-F238E27FC236}">
                <a16:creationId xmlns:a16="http://schemas.microsoft.com/office/drawing/2014/main" id="{2D6F0985-6F02-3A9E-2B60-73ED4977132B}"/>
              </a:ext>
            </a:extLst>
          </p:cNvPr>
          <p:cNvSpPr>
            <a:spLocks noGrp="1"/>
          </p:cNvSpPr>
          <p:nvPr>
            <p:ph type="pic" sz="quarter" idx="15" hasCustomPrompt="1"/>
          </p:nvPr>
        </p:nvSpPr>
        <p:spPr>
          <a:xfrm>
            <a:off x="6386513" y="577358"/>
            <a:ext cx="1913050" cy="1849930"/>
          </a:xfrm>
          <a:custGeom>
            <a:avLst/>
            <a:gdLst>
              <a:gd name="connsiteX0" fmla="*/ 99491 w 1913050"/>
              <a:gd name="connsiteY0" fmla="*/ 0 h 1849930"/>
              <a:gd name="connsiteX1" fmla="*/ 518987 w 1913050"/>
              <a:gd name="connsiteY1" fmla="*/ 0 h 1849930"/>
              <a:gd name="connsiteX2" fmla="*/ 1445405 w 1913050"/>
              <a:gd name="connsiteY2" fmla="*/ 0 h 1849930"/>
              <a:gd name="connsiteX3" fmla="*/ 1913050 w 1913050"/>
              <a:gd name="connsiteY3" fmla="*/ 0 h 1849930"/>
              <a:gd name="connsiteX4" fmla="*/ 1913050 w 1913050"/>
              <a:gd name="connsiteY4" fmla="*/ 1849930 h 1849930"/>
              <a:gd name="connsiteX5" fmla="*/ 1445405 w 1913050"/>
              <a:gd name="connsiteY5" fmla="*/ 1849930 h 1849930"/>
              <a:gd name="connsiteX6" fmla="*/ 518987 w 1913050"/>
              <a:gd name="connsiteY6" fmla="*/ 1849930 h 1849930"/>
              <a:gd name="connsiteX7" fmla="*/ 99491 w 1913050"/>
              <a:gd name="connsiteY7" fmla="*/ 1849930 h 1849930"/>
              <a:gd name="connsiteX8" fmla="*/ 0 w 1913050"/>
              <a:gd name="connsiteY8" fmla="*/ 1750439 h 1849930"/>
              <a:gd name="connsiteX9" fmla="*/ 0 w 1913050"/>
              <a:gd name="connsiteY9" fmla="*/ 99491 h 1849930"/>
              <a:gd name="connsiteX10" fmla="*/ 99491 w 1913050"/>
              <a:gd name="connsiteY10" fmla="*/ 0 h 184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050" h="1849930">
                <a:moveTo>
                  <a:pt x="99491" y="0"/>
                </a:moveTo>
                <a:lnTo>
                  <a:pt x="518987" y="0"/>
                </a:lnTo>
                <a:lnTo>
                  <a:pt x="1445405" y="0"/>
                </a:lnTo>
                <a:lnTo>
                  <a:pt x="1913050" y="0"/>
                </a:lnTo>
                <a:lnTo>
                  <a:pt x="1913050" y="1849930"/>
                </a:lnTo>
                <a:lnTo>
                  <a:pt x="1445405" y="1849930"/>
                </a:lnTo>
                <a:lnTo>
                  <a:pt x="518987" y="1849930"/>
                </a:lnTo>
                <a:lnTo>
                  <a:pt x="99491" y="1849930"/>
                </a:lnTo>
                <a:cubicBezTo>
                  <a:pt x="44544" y="1849930"/>
                  <a:pt x="0" y="1805386"/>
                  <a:pt x="0" y="1750439"/>
                </a:cubicBezTo>
                <a:lnTo>
                  <a:pt x="0" y="99491"/>
                </a:lnTo>
                <a:cubicBezTo>
                  <a:pt x="0" y="44544"/>
                  <a:pt x="44544" y="0"/>
                  <a:pt x="99491" y="0"/>
                </a:cubicBezTo>
                <a:close/>
              </a:path>
            </a:pathLst>
          </a:custGeom>
          <a:noFill/>
        </p:spPr>
        <p:txBody>
          <a:bodyPr wrap="square" anchor="ctr">
            <a:noAutofit/>
          </a:bodyPr>
          <a:lstStyle>
            <a:lvl1pPr marL="0" indent="0" algn="ctr">
              <a:buNone/>
              <a:defRPr sz="1600"/>
            </a:lvl1pPr>
          </a:lstStyle>
          <a:p>
            <a:pPr marL="0" marR="0" lvl="0" indent="0" algn="ctr" defTabSz="914400" rtl="0" eaLnBrk="1" fontAlgn="auto" latinLnBrk="0" hangingPunct="1">
              <a:lnSpc>
                <a:spcPct val="125000"/>
              </a:lnSpc>
              <a:spcBef>
                <a:spcPts val="1000"/>
              </a:spcBef>
              <a:spcAft>
                <a:spcPts val="400"/>
              </a:spcAft>
              <a:buClrTx/>
              <a:buSzTx/>
              <a:buFont typeface="System Font Regular"/>
              <a:buNone/>
              <a:tabLst/>
              <a:defRPr/>
            </a:pPr>
            <a:r>
              <a:rPr lang="en-GB"/>
              <a:t>Click icon </a:t>
            </a:r>
            <a:br>
              <a:rPr lang="en-GB"/>
            </a:br>
            <a:r>
              <a:rPr lang="en-GB"/>
              <a:t>to add picture</a:t>
            </a:r>
            <a:endParaRPr lang="fi-FI"/>
          </a:p>
        </p:txBody>
      </p:sp>
      <p:sp>
        <p:nvSpPr>
          <p:cNvPr id="32" name="Kortin tekstin paikkamerkintä 1">
            <a:extLst>
              <a:ext uri="{FF2B5EF4-FFF2-40B4-BE49-F238E27FC236}">
                <a16:creationId xmlns:a16="http://schemas.microsoft.com/office/drawing/2014/main" id="{FB5060B0-4FB6-BB7D-489E-9FEDA55CE014}"/>
              </a:ext>
            </a:extLst>
          </p:cNvPr>
          <p:cNvSpPr>
            <a:spLocks noGrp="1"/>
          </p:cNvSpPr>
          <p:nvPr>
            <p:ph type="body" sz="quarter" idx="18" hasCustomPrompt="1"/>
          </p:nvPr>
        </p:nvSpPr>
        <p:spPr>
          <a:xfrm>
            <a:off x="8514607" y="577850"/>
            <a:ext cx="3094781" cy="1849438"/>
          </a:xfrm>
        </p:spPr>
        <p:txBody>
          <a:bodyPr anchor="ctr">
            <a:noAutofit/>
          </a:bodyPr>
          <a:lstStyle>
            <a:lvl1pPr marL="0" indent="0">
              <a:lnSpc>
                <a:spcPct val="100000"/>
              </a:lnSpc>
              <a:buNone/>
              <a:defRPr sz="2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a:t>
            </a:r>
            <a:br>
              <a:rPr lang="en-GB"/>
            </a:br>
            <a:r>
              <a:rPr lang="en-GB"/>
              <a:t>Master text styles</a:t>
            </a:r>
          </a:p>
        </p:txBody>
      </p:sp>
      <p:sp>
        <p:nvSpPr>
          <p:cNvPr id="26" name="Kortin kuva 2">
            <a:extLst>
              <a:ext uri="{FF2B5EF4-FFF2-40B4-BE49-F238E27FC236}">
                <a16:creationId xmlns:a16="http://schemas.microsoft.com/office/drawing/2014/main" id="{3CC58731-9B1B-EFCD-0E86-1BC020F33B1D}"/>
              </a:ext>
            </a:extLst>
          </p:cNvPr>
          <p:cNvSpPr>
            <a:spLocks noGrp="1"/>
          </p:cNvSpPr>
          <p:nvPr>
            <p:ph type="pic" sz="quarter" idx="16" hasCustomPrompt="1"/>
          </p:nvPr>
        </p:nvSpPr>
        <p:spPr>
          <a:xfrm>
            <a:off x="6386513" y="2638694"/>
            <a:ext cx="1913050" cy="1849930"/>
          </a:xfrm>
          <a:custGeom>
            <a:avLst/>
            <a:gdLst>
              <a:gd name="connsiteX0" fmla="*/ 99491 w 1913050"/>
              <a:gd name="connsiteY0" fmla="*/ 0 h 1849930"/>
              <a:gd name="connsiteX1" fmla="*/ 518987 w 1913050"/>
              <a:gd name="connsiteY1" fmla="*/ 0 h 1849930"/>
              <a:gd name="connsiteX2" fmla="*/ 1445405 w 1913050"/>
              <a:gd name="connsiteY2" fmla="*/ 0 h 1849930"/>
              <a:gd name="connsiteX3" fmla="*/ 1913050 w 1913050"/>
              <a:gd name="connsiteY3" fmla="*/ 0 h 1849930"/>
              <a:gd name="connsiteX4" fmla="*/ 1913050 w 1913050"/>
              <a:gd name="connsiteY4" fmla="*/ 1849930 h 1849930"/>
              <a:gd name="connsiteX5" fmla="*/ 1445405 w 1913050"/>
              <a:gd name="connsiteY5" fmla="*/ 1849930 h 1849930"/>
              <a:gd name="connsiteX6" fmla="*/ 518987 w 1913050"/>
              <a:gd name="connsiteY6" fmla="*/ 1849930 h 1849930"/>
              <a:gd name="connsiteX7" fmla="*/ 99491 w 1913050"/>
              <a:gd name="connsiteY7" fmla="*/ 1849930 h 1849930"/>
              <a:gd name="connsiteX8" fmla="*/ 0 w 1913050"/>
              <a:gd name="connsiteY8" fmla="*/ 1750439 h 1849930"/>
              <a:gd name="connsiteX9" fmla="*/ 0 w 1913050"/>
              <a:gd name="connsiteY9" fmla="*/ 99491 h 1849930"/>
              <a:gd name="connsiteX10" fmla="*/ 99491 w 1913050"/>
              <a:gd name="connsiteY10" fmla="*/ 0 h 184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050" h="1849930">
                <a:moveTo>
                  <a:pt x="99491" y="0"/>
                </a:moveTo>
                <a:lnTo>
                  <a:pt x="518987" y="0"/>
                </a:lnTo>
                <a:lnTo>
                  <a:pt x="1445405" y="0"/>
                </a:lnTo>
                <a:lnTo>
                  <a:pt x="1913050" y="0"/>
                </a:lnTo>
                <a:lnTo>
                  <a:pt x="1913050" y="1849930"/>
                </a:lnTo>
                <a:lnTo>
                  <a:pt x="1445405" y="1849930"/>
                </a:lnTo>
                <a:lnTo>
                  <a:pt x="518987" y="1849930"/>
                </a:lnTo>
                <a:lnTo>
                  <a:pt x="99491" y="1849930"/>
                </a:lnTo>
                <a:cubicBezTo>
                  <a:pt x="44544" y="1849930"/>
                  <a:pt x="0" y="1805386"/>
                  <a:pt x="0" y="1750439"/>
                </a:cubicBezTo>
                <a:lnTo>
                  <a:pt x="0" y="99491"/>
                </a:lnTo>
                <a:cubicBezTo>
                  <a:pt x="0" y="44544"/>
                  <a:pt x="44544" y="0"/>
                  <a:pt x="99491" y="0"/>
                </a:cubicBezTo>
                <a:close/>
              </a:path>
            </a:pathLst>
          </a:custGeom>
          <a:noFill/>
        </p:spPr>
        <p:txBody>
          <a:bodyPr wrap="square" anchor="ctr">
            <a:noAutofit/>
          </a:bodyPr>
          <a:lstStyle>
            <a:lvl1pPr marL="0" indent="0" algn="ctr">
              <a:buNone/>
              <a:defRPr sz="1600"/>
            </a:lvl1pPr>
          </a:lstStyle>
          <a:p>
            <a:pPr marL="0" marR="0" lvl="0" indent="0" algn="ctr" defTabSz="914400" rtl="0" eaLnBrk="1" fontAlgn="auto" latinLnBrk="0" hangingPunct="1">
              <a:lnSpc>
                <a:spcPct val="125000"/>
              </a:lnSpc>
              <a:spcBef>
                <a:spcPts val="1000"/>
              </a:spcBef>
              <a:spcAft>
                <a:spcPts val="400"/>
              </a:spcAft>
              <a:buClrTx/>
              <a:buSzTx/>
              <a:buFont typeface="System Font Regular"/>
              <a:buNone/>
              <a:tabLst/>
              <a:defRPr/>
            </a:pPr>
            <a:r>
              <a:rPr lang="en-GB"/>
              <a:t>Click icon </a:t>
            </a:r>
            <a:br>
              <a:rPr lang="en-GB"/>
            </a:br>
            <a:r>
              <a:rPr lang="en-GB"/>
              <a:t>to add picture</a:t>
            </a:r>
            <a:endParaRPr lang="fi-FI"/>
          </a:p>
        </p:txBody>
      </p:sp>
      <p:sp>
        <p:nvSpPr>
          <p:cNvPr id="33" name="Kortin tekstin paikkamerkintä 2">
            <a:extLst>
              <a:ext uri="{FF2B5EF4-FFF2-40B4-BE49-F238E27FC236}">
                <a16:creationId xmlns:a16="http://schemas.microsoft.com/office/drawing/2014/main" id="{00E446CD-4DD4-4E78-F202-93D2FC09A0CE}"/>
              </a:ext>
            </a:extLst>
          </p:cNvPr>
          <p:cNvSpPr>
            <a:spLocks noGrp="1"/>
          </p:cNvSpPr>
          <p:nvPr>
            <p:ph type="body" sz="quarter" idx="19" hasCustomPrompt="1"/>
          </p:nvPr>
        </p:nvSpPr>
        <p:spPr>
          <a:xfrm>
            <a:off x="8514607" y="2629934"/>
            <a:ext cx="3094781" cy="1849438"/>
          </a:xfrm>
        </p:spPr>
        <p:txBody>
          <a:bodyPr anchor="ctr">
            <a:noAutofit/>
          </a:bodyPr>
          <a:lstStyle>
            <a:lvl1pPr marL="0" indent="0">
              <a:lnSpc>
                <a:spcPct val="100000"/>
              </a:lnSpc>
              <a:buNone/>
              <a:defRPr sz="2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a:t>
            </a:r>
            <a:br>
              <a:rPr lang="en-GB"/>
            </a:br>
            <a:r>
              <a:rPr lang="en-GB"/>
              <a:t>Master text styles</a:t>
            </a:r>
          </a:p>
        </p:txBody>
      </p:sp>
      <p:sp>
        <p:nvSpPr>
          <p:cNvPr id="27" name="Kortin kuva 3">
            <a:extLst>
              <a:ext uri="{FF2B5EF4-FFF2-40B4-BE49-F238E27FC236}">
                <a16:creationId xmlns:a16="http://schemas.microsoft.com/office/drawing/2014/main" id="{40F0D2C4-9783-E39D-58EC-F425F2738E65}"/>
              </a:ext>
            </a:extLst>
          </p:cNvPr>
          <p:cNvSpPr>
            <a:spLocks noGrp="1"/>
          </p:cNvSpPr>
          <p:nvPr>
            <p:ph type="pic" sz="quarter" idx="17" hasCustomPrompt="1"/>
          </p:nvPr>
        </p:nvSpPr>
        <p:spPr>
          <a:xfrm>
            <a:off x="6386513" y="4687627"/>
            <a:ext cx="1913050" cy="1849930"/>
          </a:xfrm>
          <a:custGeom>
            <a:avLst/>
            <a:gdLst>
              <a:gd name="connsiteX0" fmla="*/ 99491 w 1913050"/>
              <a:gd name="connsiteY0" fmla="*/ 0 h 1849930"/>
              <a:gd name="connsiteX1" fmla="*/ 518987 w 1913050"/>
              <a:gd name="connsiteY1" fmla="*/ 0 h 1849930"/>
              <a:gd name="connsiteX2" fmla="*/ 1445405 w 1913050"/>
              <a:gd name="connsiteY2" fmla="*/ 0 h 1849930"/>
              <a:gd name="connsiteX3" fmla="*/ 1913050 w 1913050"/>
              <a:gd name="connsiteY3" fmla="*/ 0 h 1849930"/>
              <a:gd name="connsiteX4" fmla="*/ 1913050 w 1913050"/>
              <a:gd name="connsiteY4" fmla="*/ 1849930 h 1849930"/>
              <a:gd name="connsiteX5" fmla="*/ 1445405 w 1913050"/>
              <a:gd name="connsiteY5" fmla="*/ 1849930 h 1849930"/>
              <a:gd name="connsiteX6" fmla="*/ 518987 w 1913050"/>
              <a:gd name="connsiteY6" fmla="*/ 1849930 h 1849930"/>
              <a:gd name="connsiteX7" fmla="*/ 99491 w 1913050"/>
              <a:gd name="connsiteY7" fmla="*/ 1849930 h 1849930"/>
              <a:gd name="connsiteX8" fmla="*/ 0 w 1913050"/>
              <a:gd name="connsiteY8" fmla="*/ 1750439 h 1849930"/>
              <a:gd name="connsiteX9" fmla="*/ 0 w 1913050"/>
              <a:gd name="connsiteY9" fmla="*/ 99491 h 1849930"/>
              <a:gd name="connsiteX10" fmla="*/ 99491 w 1913050"/>
              <a:gd name="connsiteY10" fmla="*/ 0 h 184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050" h="1849930">
                <a:moveTo>
                  <a:pt x="99491" y="0"/>
                </a:moveTo>
                <a:lnTo>
                  <a:pt x="518987" y="0"/>
                </a:lnTo>
                <a:lnTo>
                  <a:pt x="1445405" y="0"/>
                </a:lnTo>
                <a:lnTo>
                  <a:pt x="1913050" y="0"/>
                </a:lnTo>
                <a:lnTo>
                  <a:pt x="1913050" y="1849930"/>
                </a:lnTo>
                <a:lnTo>
                  <a:pt x="1445405" y="1849930"/>
                </a:lnTo>
                <a:lnTo>
                  <a:pt x="518987" y="1849930"/>
                </a:lnTo>
                <a:lnTo>
                  <a:pt x="99491" y="1849930"/>
                </a:lnTo>
                <a:cubicBezTo>
                  <a:pt x="44544" y="1849930"/>
                  <a:pt x="0" y="1805386"/>
                  <a:pt x="0" y="1750439"/>
                </a:cubicBezTo>
                <a:lnTo>
                  <a:pt x="0" y="99491"/>
                </a:lnTo>
                <a:cubicBezTo>
                  <a:pt x="0" y="44544"/>
                  <a:pt x="44544" y="0"/>
                  <a:pt x="99491" y="0"/>
                </a:cubicBezTo>
                <a:close/>
              </a:path>
            </a:pathLst>
          </a:custGeom>
          <a:noFill/>
        </p:spPr>
        <p:txBody>
          <a:bodyPr wrap="square" anchor="ctr">
            <a:noAutofit/>
          </a:bodyPr>
          <a:lstStyle>
            <a:lvl1pPr marL="0" indent="0" algn="ctr">
              <a:buNone/>
              <a:defRPr sz="1600"/>
            </a:lvl1pPr>
          </a:lstStyle>
          <a:p>
            <a:pPr marL="0" marR="0" lvl="0" indent="0" algn="ctr" defTabSz="914400" rtl="0" eaLnBrk="1" fontAlgn="auto" latinLnBrk="0" hangingPunct="1">
              <a:lnSpc>
                <a:spcPct val="125000"/>
              </a:lnSpc>
              <a:spcBef>
                <a:spcPts val="1000"/>
              </a:spcBef>
              <a:spcAft>
                <a:spcPts val="400"/>
              </a:spcAft>
              <a:buClrTx/>
              <a:buSzTx/>
              <a:buFont typeface="System Font Regular"/>
              <a:buNone/>
              <a:tabLst/>
              <a:defRPr/>
            </a:pPr>
            <a:r>
              <a:rPr lang="en-GB"/>
              <a:t>Click icon </a:t>
            </a:r>
            <a:br>
              <a:rPr lang="en-GB"/>
            </a:br>
            <a:r>
              <a:rPr lang="en-GB"/>
              <a:t>to add picture</a:t>
            </a:r>
            <a:endParaRPr lang="fi-FI"/>
          </a:p>
        </p:txBody>
      </p:sp>
      <p:sp>
        <p:nvSpPr>
          <p:cNvPr id="34" name="Kortin tekstin paikkamerkintä 3">
            <a:extLst>
              <a:ext uri="{FF2B5EF4-FFF2-40B4-BE49-F238E27FC236}">
                <a16:creationId xmlns:a16="http://schemas.microsoft.com/office/drawing/2014/main" id="{913D0762-E55A-2958-05E4-69B5BE95E183}"/>
              </a:ext>
            </a:extLst>
          </p:cNvPr>
          <p:cNvSpPr>
            <a:spLocks noGrp="1"/>
          </p:cNvSpPr>
          <p:nvPr>
            <p:ph type="body" sz="quarter" idx="20" hasCustomPrompt="1"/>
          </p:nvPr>
        </p:nvSpPr>
        <p:spPr>
          <a:xfrm>
            <a:off x="8514607" y="4692651"/>
            <a:ext cx="3094781" cy="1849438"/>
          </a:xfrm>
        </p:spPr>
        <p:txBody>
          <a:bodyPr anchor="ctr">
            <a:noAutofit/>
          </a:bodyPr>
          <a:lstStyle>
            <a:lvl1pPr marL="0" indent="0">
              <a:lnSpc>
                <a:spcPct val="100000"/>
              </a:lnSpc>
              <a:buNone/>
              <a:defRPr sz="2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a:t>
            </a:r>
            <a:br>
              <a:rPr lang="en-GB"/>
            </a:br>
            <a:r>
              <a:rPr lang="en-GB"/>
              <a:t>Master text styles</a:t>
            </a:r>
          </a:p>
        </p:txBody>
      </p:sp>
      <p:pic>
        <p:nvPicPr>
          <p:cNvPr id="37" name="Kuva 2">
            <a:extLst>
              <a:ext uri="{FF2B5EF4-FFF2-40B4-BE49-F238E27FC236}">
                <a16:creationId xmlns:a16="http://schemas.microsoft.com/office/drawing/2014/main" id="{A13A54A0-63B0-DB20-D4F8-6E248ED9D71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8"/>
          </a:xfrm>
          <a:prstGeom prst="rect">
            <a:avLst/>
          </a:prstGeom>
        </p:spPr>
      </p:pic>
      <p:pic>
        <p:nvPicPr>
          <p:cNvPr id="38" name="Graphic 37">
            <a:extLst>
              <a:ext uri="{FF2B5EF4-FFF2-40B4-BE49-F238E27FC236}">
                <a16:creationId xmlns:a16="http://schemas.microsoft.com/office/drawing/2014/main" id="{129BE7CA-F993-2448-31B9-1A202A8FC79C}"/>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69523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Otsikko ja sisältö vasemmalla päällekkäiset kortit oikella">
    <p:bg>
      <p:bgPr>
        <a:solidFill>
          <a:schemeClr val="accent6"/>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C437BB1-9519-B896-787B-48FFE8F6432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1" name="Rounded Rectangle 10">
            <a:extLst>
              <a:ext uri="{FF2B5EF4-FFF2-40B4-BE49-F238E27FC236}">
                <a16:creationId xmlns:a16="http://schemas.microsoft.com/office/drawing/2014/main" id="{506BB400-053E-D1A0-5676-7138A0C87440}"/>
              </a:ext>
              <a:ext uri="{C183D7F6-B498-43B3-948B-1728B52AA6E4}">
                <adec:decorative xmlns:adec="http://schemas.microsoft.com/office/drawing/2017/decorative" val="1"/>
              </a:ext>
            </a:extLst>
          </p:cNvPr>
          <p:cNvSpPr/>
          <p:nvPr userDrawn="1"/>
        </p:nvSpPr>
        <p:spPr>
          <a:xfrm>
            <a:off x="6385810" y="4689523"/>
            <a:ext cx="5222992" cy="1849929"/>
          </a:xfrm>
          <a:prstGeom prst="roundRect">
            <a:avLst>
              <a:gd name="adj" fmla="val 635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ounded Rectangle 9">
            <a:extLst>
              <a:ext uri="{FF2B5EF4-FFF2-40B4-BE49-F238E27FC236}">
                <a16:creationId xmlns:a16="http://schemas.microsoft.com/office/drawing/2014/main" id="{32053697-FC18-3B35-8F3C-072B5DB59C12}"/>
              </a:ext>
              <a:ext uri="{C183D7F6-B498-43B3-948B-1728B52AA6E4}">
                <adec:decorative xmlns:adec="http://schemas.microsoft.com/office/drawing/2017/decorative" val="1"/>
              </a:ext>
            </a:extLst>
          </p:cNvPr>
          <p:cNvSpPr/>
          <p:nvPr userDrawn="1"/>
        </p:nvSpPr>
        <p:spPr>
          <a:xfrm>
            <a:off x="6385810" y="2633791"/>
            <a:ext cx="5222992" cy="1849929"/>
          </a:xfrm>
          <a:prstGeom prst="roundRect">
            <a:avLst>
              <a:gd name="adj" fmla="val 635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ounded Rectangle 8">
            <a:extLst>
              <a:ext uri="{FF2B5EF4-FFF2-40B4-BE49-F238E27FC236}">
                <a16:creationId xmlns:a16="http://schemas.microsoft.com/office/drawing/2014/main" id="{ECCE06BD-E752-5EC8-3F92-CCA8676FEBE2}"/>
              </a:ext>
              <a:ext uri="{C183D7F6-B498-43B3-948B-1728B52AA6E4}">
                <adec:decorative xmlns:adec="http://schemas.microsoft.com/office/drawing/2017/decorative" val="1"/>
              </a:ext>
            </a:extLst>
          </p:cNvPr>
          <p:cNvSpPr/>
          <p:nvPr userDrawn="1"/>
        </p:nvSpPr>
        <p:spPr>
          <a:xfrm>
            <a:off x="6385810" y="578059"/>
            <a:ext cx="5222992" cy="1849929"/>
          </a:xfrm>
          <a:prstGeom prst="roundRect">
            <a:avLst>
              <a:gd name="adj" fmla="val 635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Otsikko 1">
            <a:extLst>
              <a:ext uri="{FF2B5EF4-FFF2-40B4-BE49-F238E27FC236}">
                <a16:creationId xmlns:a16="http://schemas.microsoft.com/office/drawing/2014/main" id="{E5FCE2BA-8A45-0EB0-4104-6FDC51B32A36}"/>
              </a:ext>
            </a:extLst>
          </p:cNvPr>
          <p:cNvSpPr>
            <a:spLocks noGrp="1"/>
          </p:cNvSpPr>
          <p:nvPr>
            <p:ph type="title"/>
          </p:nvPr>
        </p:nvSpPr>
        <p:spPr>
          <a:xfrm>
            <a:off x="583198" y="1932135"/>
            <a:ext cx="4674602" cy="1813932"/>
          </a:xfrm>
        </p:spPr>
        <p:txBody>
          <a:bodyPr>
            <a:normAutofit/>
          </a:bodyPr>
          <a:lstStyle>
            <a:lvl1pPr>
              <a:defRPr sz="4200">
                <a:solidFill>
                  <a:schemeClr val="bg1"/>
                </a:solidFill>
              </a:defRPr>
            </a:lvl1pPr>
          </a:lstStyle>
          <a:p>
            <a:r>
              <a:rPr lang="en-US"/>
              <a:t>Click to edit Master title style</a:t>
            </a:r>
            <a:endParaRPr lang="fi-FI"/>
          </a:p>
        </p:txBody>
      </p:sp>
      <p:sp>
        <p:nvSpPr>
          <p:cNvPr id="29" name="Sisällön paikkamerkki 1">
            <a:extLst>
              <a:ext uri="{FF2B5EF4-FFF2-40B4-BE49-F238E27FC236}">
                <a16:creationId xmlns:a16="http://schemas.microsoft.com/office/drawing/2014/main" id="{241CC300-DDD1-C4DC-6E4A-99CED6F2B042}"/>
              </a:ext>
            </a:extLst>
          </p:cNvPr>
          <p:cNvSpPr>
            <a:spLocks noGrp="1"/>
          </p:cNvSpPr>
          <p:nvPr>
            <p:ph idx="13"/>
          </p:nvPr>
        </p:nvSpPr>
        <p:spPr>
          <a:xfrm>
            <a:off x="583198" y="3983627"/>
            <a:ext cx="4674602" cy="2539474"/>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4" name="Kortin kuva 1">
            <a:extLst>
              <a:ext uri="{FF2B5EF4-FFF2-40B4-BE49-F238E27FC236}">
                <a16:creationId xmlns:a16="http://schemas.microsoft.com/office/drawing/2014/main" id="{2D6F0985-6F02-3A9E-2B60-73ED4977132B}"/>
              </a:ext>
            </a:extLst>
          </p:cNvPr>
          <p:cNvSpPr>
            <a:spLocks noGrp="1"/>
          </p:cNvSpPr>
          <p:nvPr>
            <p:ph type="pic" sz="quarter" idx="15" hasCustomPrompt="1"/>
          </p:nvPr>
        </p:nvSpPr>
        <p:spPr>
          <a:xfrm>
            <a:off x="6386513" y="577358"/>
            <a:ext cx="1913050" cy="1849930"/>
          </a:xfrm>
          <a:custGeom>
            <a:avLst/>
            <a:gdLst>
              <a:gd name="connsiteX0" fmla="*/ 99491 w 1913050"/>
              <a:gd name="connsiteY0" fmla="*/ 0 h 1849930"/>
              <a:gd name="connsiteX1" fmla="*/ 518987 w 1913050"/>
              <a:gd name="connsiteY1" fmla="*/ 0 h 1849930"/>
              <a:gd name="connsiteX2" fmla="*/ 1445405 w 1913050"/>
              <a:gd name="connsiteY2" fmla="*/ 0 h 1849930"/>
              <a:gd name="connsiteX3" fmla="*/ 1913050 w 1913050"/>
              <a:gd name="connsiteY3" fmla="*/ 0 h 1849930"/>
              <a:gd name="connsiteX4" fmla="*/ 1913050 w 1913050"/>
              <a:gd name="connsiteY4" fmla="*/ 1849930 h 1849930"/>
              <a:gd name="connsiteX5" fmla="*/ 1445405 w 1913050"/>
              <a:gd name="connsiteY5" fmla="*/ 1849930 h 1849930"/>
              <a:gd name="connsiteX6" fmla="*/ 518987 w 1913050"/>
              <a:gd name="connsiteY6" fmla="*/ 1849930 h 1849930"/>
              <a:gd name="connsiteX7" fmla="*/ 99491 w 1913050"/>
              <a:gd name="connsiteY7" fmla="*/ 1849930 h 1849930"/>
              <a:gd name="connsiteX8" fmla="*/ 0 w 1913050"/>
              <a:gd name="connsiteY8" fmla="*/ 1750439 h 1849930"/>
              <a:gd name="connsiteX9" fmla="*/ 0 w 1913050"/>
              <a:gd name="connsiteY9" fmla="*/ 99491 h 1849930"/>
              <a:gd name="connsiteX10" fmla="*/ 99491 w 1913050"/>
              <a:gd name="connsiteY10" fmla="*/ 0 h 184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050" h="1849930">
                <a:moveTo>
                  <a:pt x="99491" y="0"/>
                </a:moveTo>
                <a:lnTo>
                  <a:pt x="518987" y="0"/>
                </a:lnTo>
                <a:lnTo>
                  <a:pt x="1445405" y="0"/>
                </a:lnTo>
                <a:lnTo>
                  <a:pt x="1913050" y="0"/>
                </a:lnTo>
                <a:lnTo>
                  <a:pt x="1913050" y="1849930"/>
                </a:lnTo>
                <a:lnTo>
                  <a:pt x="1445405" y="1849930"/>
                </a:lnTo>
                <a:lnTo>
                  <a:pt x="518987" y="1849930"/>
                </a:lnTo>
                <a:lnTo>
                  <a:pt x="99491" y="1849930"/>
                </a:lnTo>
                <a:cubicBezTo>
                  <a:pt x="44544" y="1849930"/>
                  <a:pt x="0" y="1805386"/>
                  <a:pt x="0" y="1750439"/>
                </a:cubicBezTo>
                <a:lnTo>
                  <a:pt x="0" y="99491"/>
                </a:lnTo>
                <a:cubicBezTo>
                  <a:pt x="0" y="44544"/>
                  <a:pt x="44544" y="0"/>
                  <a:pt x="99491" y="0"/>
                </a:cubicBezTo>
                <a:close/>
              </a:path>
            </a:pathLst>
          </a:custGeom>
          <a:noFill/>
        </p:spPr>
        <p:txBody>
          <a:bodyPr wrap="square" anchor="ctr">
            <a:noAutofit/>
          </a:bodyPr>
          <a:lstStyle>
            <a:lvl1pPr marL="0" indent="0" algn="ctr">
              <a:buNone/>
              <a:defRPr sz="1600"/>
            </a:lvl1pPr>
          </a:lstStyle>
          <a:p>
            <a:pPr marL="0" marR="0" lvl="0" indent="0" algn="ctr" defTabSz="914400" rtl="0" eaLnBrk="1" fontAlgn="auto" latinLnBrk="0" hangingPunct="1">
              <a:lnSpc>
                <a:spcPct val="125000"/>
              </a:lnSpc>
              <a:spcBef>
                <a:spcPts val="1000"/>
              </a:spcBef>
              <a:spcAft>
                <a:spcPts val="400"/>
              </a:spcAft>
              <a:buClrTx/>
              <a:buSzTx/>
              <a:buFont typeface="System Font Regular"/>
              <a:buNone/>
              <a:tabLst/>
              <a:defRPr/>
            </a:pPr>
            <a:r>
              <a:rPr lang="en-GB"/>
              <a:t>Click icon </a:t>
            </a:r>
            <a:br>
              <a:rPr lang="en-GB"/>
            </a:br>
            <a:r>
              <a:rPr lang="en-GB"/>
              <a:t>to add picture</a:t>
            </a:r>
            <a:endParaRPr lang="fi-FI"/>
          </a:p>
        </p:txBody>
      </p:sp>
      <p:sp>
        <p:nvSpPr>
          <p:cNvPr id="32" name="Kortin tekstin paikkamerkintä 1">
            <a:extLst>
              <a:ext uri="{FF2B5EF4-FFF2-40B4-BE49-F238E27FC236}">
                <a16:creationId xmlns:a16="http://schemas.microsoft.com/office/drawing/2014/main" id="{FB5060B0-4FB6-BB7D-489E-9FEDA55CE014}"/>
              </a:ext>
            </a:extLst>
          </p:cNvPr>
          <p:cNvSpPr>
            <a:spLocks noGrp="1"/>
          </p:cNvSpPr>
          <p:nvPr>
            <p:ph type="body" sz="quarter" idx="18" hasCustomPrompt="1"/>
          </p:nvPr>
        </p:nvSpPr>
        <p:spPr>
          <a:xfrm>
            <a:off x="8514607" y="577850"/>
            <a:ext cx="3094781" cy="1849438"/>
          </a:xfrm>
        </p:spPr>
        <p:txBody>
          <a:bodyPr anchor="ctr">
            <a:noAutofit/>
          </a:bodyPr>
          <a:lstStyle>
            <a:lvl1pPr marL="0" indent="0">
              <a:lnSpc>
                <a:spcPct val="100000"/>
              </a:lnSpc>
              <a:buNone/>
              <a:defRPr sz="2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a:t>
            </a:r>
            <a:br>
              <a:rPr lang="en-GB"/>
            </a:br>
            <a:r>
              <a:rPr lang="en-GB"/>
              <a:t>Master text styles</a:t>
            </a:r>
          </a:p>
        </p:txBody>
      </p:sp>
      <p:sp>
        <p:nvSpPr>
          <p:cNvPr id="26" name="Kortin kuva 2">
            <a:extLst>
              <a:ext uri="{FF2B5EF4-FFF2-40B4-BE49-F238E27FC236}">
                <a16:creationId xmlns:a16="http://schemas.microsoft.com/office/drawing/2014/main" id="{3CC58731-9B1B-EFCD-0E86-1BC020F33B1D}"/>
              </a:ext>
            </a:extLst>
          </p:cNvPr>
          <p:cNvSpPr>
            <a:spLocks noGrp="1"/>
          </p:cNvSpPr>
          <p:nvPr>
            <p:ph type="pic" sz="quarter" idx="16" hasCustomPrompt="1"/>
          </p:nvPr>
        </p:nvSpPr>
        <p:spPr>
          <a:xfrm>
            <a:off x="6386513" y="2638694"/>
            <a:ext cx="1913050" cy="1849930"/>
          </a:xfrm>
          <a:custGeom>
            <a:avLst/>
            <a:gdLst>
              <a:gd name="connsiteX0" fmla="*/ 99491 w 1913050"/>
              <a:gd name="connsiteY0" fmla="*/ 0 h 1849930"/>
              <a:gd name="connsiteX1" fmla="*/ 518987 w 1913050"/>
              <a:gd name="connsiteY1" fmla="*/ 0 h 1849930"/>
              <a:gd name="connsiteX2" fmla="*/ 1445405 w 1913050"/>
              <a:gd name="connsiteY2" fmla="*/ 0 h 1849930"/>
              <a:gd name="connsiteX3" fmla="*/ 1913050 w 1913050"/>
              <a:gd name="connsiteY3" fmla="*/ 0 h 1849930"/>
              <a:gd name="connsiteX4" fmla="*/ 1913050 w 1913050"/>
              <a:gd name="connsiteY4" fmla="*/ 1849930 h 1849930"/>
              <a:gd name="connsiteX5" fmla="*/ 1445405 w 1913050"/>
              <a:gd name="connsiteY5" fmla="*/ 1849930 h 1849930"/>
              <a:gd name="connsiteX6" fmla="*/ 518987 w 1913050"/>
              <a:gd name="connsiteY6" fmla="*/ 1849930 h 1849930"/>
              <a:gd name="connsiteX7" fmla="*/ 99491 w 1913050"/>
              <a:gd name="connsiteY7" fmla="*/ 1849930 h 1849930"/>
              <a:gd name="connsiteX8" fmla="*/ 0 w 1913050"/>
              <a:gd name="connsiteY8" fmla="*/ 1750439 h 1849930"/>
              <a:gd name="connsiteX9" fmla="*/ 0 w 1913050"/>
              <a:gd name="connsiteY9" fmla="*/ 99491 h 1849930"/>
              <a:gd name="connsiteX10" fmla="*/ 99491 w 1913050"/>
              <a:gd name="connsiteY10" fmla="*/ 0 h 184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050" h="1849930">
                <a:moveTo>
                  <a:pt x="99491" y="0"/>
                </a:moveTo>
                <a:lnTo>
                  <a:pt x="518987" y="0"/>
                </a:lnTo>
                <a:lnTo>
                  <a:pt x="1445405" y="0"/>
                </a:lnTo>
                <a:lnTo>
                  <a:pt x="1913050" y="0"/>
                </a:lnTo>
                <a:lnTo>
                  <a:pt x="1913050" y="1849930"/>
                </a:lnTo>
                <a:lnTo>
                  <a:pt x="1445405" y="1849930"/>
                </a:lnTo>
                <a:lnTo>
                  <a:pt x="518987" y="1849930"/>
                </a:lnTo>
                <a:lnTo>
                  <a:pt x="99491" y="1849930"/>
                </a:lnTo>
                <a:cubicBezTo>
                  <a:pt x="44544" y="1849930"/>
                  <a:pt x="0" y="1805386"/>
                  <a:pt x="0" y="1750439"/>
                </a:cubicBezTo>
                <a:lnTo>
                  <a:pt x="0" y="99491"/>
                </a:lnTo>
                <a:cubicBezTo>
                  <a:pt x="0" y="44544"/>
                  <a:pt x="44544" y="0"/>
                  <a:pt x="99491" y="0"/>
                </a:cubicBezTo>
                <a:close/>
              </a:path>
            </a:pathLst>
          </a:custGeom>
          <a:noFill/>
        </p:spPr>
        <p:txBody>
          <a:bodyPr wrap="square" anchor="ctr">
            <a:noAutofit/>
          </a:bodyPr>
          <a:lstStyle>
            <a:lvl1pPr marL="0" indent="0" algn="ctr">
              <a:buNone/>
              <a:defRPr sz="1600"/>
            </a:lvl1pPr>
          </a:lstStyle>
          <a:p>
            <a:pPr marL="0" marR="0" lvl="0" indent="0" algn="ctr" defTabSz="914400" rtl="0" eaLnBrk="1" fontAlgn="auto" latinLnBrk="0" hangingPunct="1">
              <a:lnSpc>
                <a:spcPct val="125000"/>
              </a:lnSpc>
              <a:spcBef>
                <a:spcPts val="1000"/>
              </a:spcBef>
              <a:spcAft>
                <a:spcPts val="400"/>
              </a:spcAft>
              <a:buClrTx/>
              <a:buSzTx/>
              <a:buFont typeface="System Font Regular"/>
              <a:buNone/>
              <a:tabLst/>
              <a:defRPr/>
            </a:pPr>
            <a:r>
              <a:rPr lang="en-GB"/>
              <a:t>Click icon </a:t>
            </a:r>
            <a:br>
              <a:rPr lang="en-GB"/>
            </a:br>
            <a:r>
              <a:rPr lang="en-GB"/>
              <a:t>to add picture</a:t>
            </a:r>
            <a:endParaRPr lang="fi-FI"/>
          </a:p>
        </p:txBody>
      </p:sp>
      <p:sp>
        <p:nvSpPr>
          <p:cNvPr id="33" name="Kortin tekstin paikkamerkintä 2">
            <a:extLst>
              <a:ext uri="{FF2B5EF4-FFF2-40B4-BE49-F238E27FC236}">
                <a16:creationId xmlns:a16="http://schemas.microsoft.com/office/drawing/2014/main" id="{00E446CD-4DD4-4E78-F202-93D2FC09A0CE}"/>
              </a:ext>
            </a:extLst>
          </p:cNvPr>
          <p:cNvSpPr>
            <a:spLocks noGrp="1"/>
          </p:cNvSpPr>
          <p:nvPr>
            <p:ph type="body" sz="quarter" idx="19" hasCustomPrompt="1"/>
          </p:nvPr>
        </p:nvSpPr>
        <p:spPr>
          <a:xfrm>
            <a:off x="8514607" y="2629934"/>
            <a:ext cx="3094781" cy="1849438"/>
          </a:xfrm>
        </p:spPr>
        <p:txBody>
          <a:bodyPr anchor="ctr">
            <a:noAutofit/>
          </a:bodyPr>
          <a:lstStyle>
            <a:lvl1pPr marL="0" indent="0">
              <a:lnSpc>
                <a:spcPct val="100000"/>
              </a:lnSpc>
              <a:buNone/>
              <a:defRPr sz="2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a:t>
            </a:r>
            <a:br>
              <a:rPr lang="en-GB"/>
            </a:br>
            <a:r>
              <a:rPr lang="en-GB"/>
              <a:t>Master text styles</a:t>
            </a:r>
          </a:p>
        </p:txBody>
      </p:sp>
      <p:sp>
        <p:nvSpPr>
          <p:cNvPr id="27" name="Kortin kuva 3">
            <a:extLst>
              <a:ext uri="{FF2B5EF4-FFF2-40B4-BE49-F238E27FC236}">
                <a16:creationId xmlns:a16="http://schemas.microsoft.com/office/drawing/2014/main" id="{40F0D2C4-9783-E39D-58EC-F425F2738E65}"/>
              </a:ext>
            </a:extLst>
          </p:cNvPr>
          <p:cNvSpPr>
            <a:spLocks noGrp="1"/>
          </p:cNvSpPr>
          <p:nvPr>
            <p:ph type="pic" sz="quarter" idx="17" hasCustomPrompt="1"/>
          </p:nvPr>
        </p:nvSpPr>
        <p:spPr>
          <a:xfrm>
            <a:off x="6386513" y="4687627"/>
            <a:ext cx="1913050" cy="1849930"/>
          </a:xfrm>
          <a:custGeom>
            <a:avLst/>
            <a:gdLst>
              <a:gd name="connsiteX0" fmla="*/ 99491 w 1913050"/>
              <a:gd name="connsiteY0" fmla="*/ 0 h 1849930"/>
              <a:gd name="connsiteX1" fmla="*/ 518987 w 1913050"/>
              <a:gd name="connsiteY1" fmla="*/ 0 h 1849930"/>
              <a:gd name="connsiteX2" fmla="*/ 1445405 w 1913050"/>
              <a:gd name="connsiteY2" fmla="*/ 0 h 1849930"/>
              <a:gd name="connsiteX3" fmla="*/ 1913050 w 1913050"/>
              <a:gd name="connsiteY3" fmla="*/ 0 h 1849930"/>
              <a:gd name="connsiteX4" fmla="*/ 1913050 w 1913050"/>
              <a:gd name="connsiteY4" fmla="*/ 1849930 h 1849930"/>
              <a:gd name="connsiteX5" fmla="*/ 1445405 w 1913050"/>
              <a:gd name="connsiteY5" fmla="*/ 1849930 h 1849930"/>
              <a:gd name="connsiteX6" fmla="*/ 518987 w 1913050"/>
              <a:gd name="connsiteY6" fmla="*/ 1849930 h 1849930"/>
              <a:gd name="connsiteX7" fmla="*/ 99491 w 1913050"/>
              <a:gd name="connsiteY7" fmla="*/ 1849930 h 1849930"/>
              <a:gd name="connsiteX8" fmla="*/ 0 w 1913050"/>
              <a:gd name="connsiteY8" fmla="*/ 1750439 h 1849930"/>
              <a:gd name="connsiteX9" fmla="*/ 0 w 1913050"/>
              <a:gd name="connsiteY9" fmla="*/ 99491 h 1849930"/>
              <a:gd name="connsiteX10" fmla="*/ 99491 w 1913050"/>
              <a:gd name="connsiteY10" fmla="*/ 0 h 184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050" h="1849930">
                <a:moveTo>
                  <a:pt x="99491" y="0"/>
                </a:moveTo>
                <a:lnTo>
                  <a:pt x="518987" y="0"/>
                </a:lnTo>
                <a:lnTo>
                  <a:pt x="1445405" y="0"/>
                </a:lnTo>
                <a:lnTo>
                  <a:pt x="1913050" y="0"/>
                </a:lnTo>
                <a:lnTo>
                  <a:pt x="1913050" y="1849930"/>
                </a:lnTo>
                <a:lnTo>
                  <a:pt x="1445405" y="1849930"/>
                </a:lnTo>
                <a:lnTo>
                  <a:pt x="518987" y="1849930"/>
                </a:lnTo>
                <a:lnTo>
                  <a:pt x="99491" y="1849930"/>
                </a:lnTo>
                <a:cubicBezTo>
                  <a:pt x="44544" y="1849930"/>
                  <a:pt x="0" y="1805386"/>
                  <a:pt x="0" y="1750439"/>
                </a:cubicBezTo>
                <a:lnTo>
                  <a:pt x="0" y="99491"/>
                </a:lnTo>
                <a:cubicBezTo>
                  <a:pt x="0" y="44544"/>
                  <a:pt x="44544" y="0"/>
                  <a:pt x="99491" y="0"/>
                </a:cubicBezTo>
                <a:close/>
              </a:path>
            </a:pathLst>
          </a:custGeom>
          <a:noFill/>
        </p:spPr>
        <p:txBody>
          <a:bodyPr wrap="square" anchor="ctr">
            <a:noAutofit/>
          </a:bodyPr>
          <a:lstStyle>
            <a:lvl1pPr marL="0" indent="0" algn="ctr">
              <a:buNone/>
              <a:defRPr sz="1600"/>
            </a:lvl1pPr>
          </a:lstStyle>
          <a:p>
            <a:pPr marL="0" marR="0" lvl="0" indent="0" algn="ctr" defTabSz="914400" rtl="0" eaLnBrk="1" fontAlgn="auto" latinLnBrk="0" hangingPunct="1">
              <a:lnSpc>
                <a:spcPct val="125000"/>
              </a:lnSpc>
              <a:spcBef>
                <a:spcPts val="1000"/>
              </a:spcBef>
              <a:spcAft>
                <a:spcPts val="400"/>
              </a:spcAft>
              <a:buClrTx/>
              <a:buSzTx/>
              <a:buFont typeface="System Font Regular"/>
              <a:buNone/>
              <a:tabLst/>
              <a:defRPr/>
            </a:pPr>
            <a:r>
              <a:rPr lang="en-GB"/>
              <a:t>Click icon </a:t>
            </a:r>
            <a:br>
              <a:rPr lang="en-GB"/>
            </a:br>
            <a:r>
              <a:rPr lang="en-GB"/>
              <a:t>to add picture</a:t>
            </a:r>
            <a:endParaRPr lang="fi-FI"/>
          </a:p>
        </p:txBody>
      </p:sp>
      <p:sp>
        <p:nvSpPr>
          <p:cNvPr id="34" name="Kortin tekstin paikkamerkintä 3">
            <a:extLst>
              <a:ext uri="{FF2B5EF4-FFF2-40B4-BE49-F238E27FC236}">
                <a16:creationId xmlns:a16="http://schemas.microsoft.com/office/drawing/2014/main" id="{913D0762-E55A-2958-05E4-69B5BE95E183}"/>
              </a:ext>
            </a:extLst>
          </p:cNvPr>
          <p:cNvSpPr>
            <a:spLocks noGrp="1"/>
          </p:cNvSpPr>
          <p:nvPr>
            <p:ph type="body" sz="quarter" idx="20" hasCustomPrompt="1"/>
          </p:nvPr>
        </p:nvSpPr>
        <p:spPr>
          <a:xfrm>
            <a:off x="8514607" y="4692651"/>
            <a:ext cx="3094781" cy="1849438"/>
          </a:xfrm>
        </p:spPr>
        <p:txBody>
          <a:bodyPr anchor="ctr">
            <a:noAutofit/>
          </a:bodyPr>
          <a:lstStyle>
            <a:lvl1pPr marL="0" indent="0">
              <a:lnSpc>
                <a:spcPct val="100000"/>
              </a:lnSpc>
              <a:buNone/>
              <a:defRPr sz="2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a:t>
            </a:r>
            <a:br>
              <a:rPr lang="en-GB"/>
            </a:br>
            <a:r>
              <a:rPr lang="en-GB"/>
              <a:t>Master text styles</a:t>
            </a:r>
          </a:p>
        </p:txBody>
      </p:sp>
      <p:pic>
        <p:nvPicPr>
          <p:cNvPr id="6" name="Kuva 2">
            <a:extLst>
              <a:ext uri="{FF2B5EF4-FFF2-40B4-BE49-F238E27FC236}">
                <a16:creationId xmlns:a16="http://schemas.microsoft.com/office/drawing/2014/main" id="{CA237002-B1A8-142B-4C6A-B332FBC95D49}"/>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9"/>
          </a:xfrm>
          <a:prstGeom prst="rect">
            <a:avLst/>
          </a:prstGeom>
        </p:spPr>
      </p:pic>
      <p:pic>
        <p:nvPicPr>
          <p:cNvPr id="7" name="Graphic 6">
            <a:extLst>
              <a:ext uri="{FF2B5EF4-FFF2-40B4-BE49-F238E27FC236}">
                <a16:creationId xmlns:a16="http://schemas.microsoft.com/office/drawing/2014/main" id="{9CDA0ABE-2405-D33F-8972-4C39232E3B98}"/>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58750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6000" y="1246874"/>
            <a:ext cx="10260000" cy="2852737"/>
          </a:xfrm>
        </p:spPr>
        <p:txBody>
          <a:bodyPr anchor="b"/>
          <a:lstStyle>
            <a:lvl1pPr algn="ctr">
              <a:defRPr sz="6000"/>
            </a:lvl1pPr>
          </a:lstStyle>
          <a:p>
            <a:r>
              <a:rPr lang="en-US"/>
              <a:t>Click to edit Master title style</a:t>
            </a:r>
            <a:endParaRPr lang="fi-FI"/>
          </a:p>
        </p:txBody>
      </p:sp>
      <p:sp>
        <p:nvSpPr>
          <p:cNvPr id="3" name="Tekstin paikkamerkki 2"/>
          <p:cNvSpPr>
            <a:spLocks noGrp="1"/>
          </p:cNvSpPr>
          <p:nvPr>
            <p:ph type="body" idx="1"/>
          </p:nvPr>
        </p:nvSpPr>
        <p:spPr>
          <a:xfrm>
            <a:off x="966000" y="4126599"/>
            <a:ext cx="10260000" cy="1500187"/>
          </a:xfrm>
        </p:spPr>
        <p:txBody>
          <a:bodyPr>
            <a:normAutofit/>
          </a:bodyPr>
          <a:lstStyle>
            <a:lvl1pPr marL="0" indent="0" algn="ctr">
              <a:buNone/>
              <a:defRPr sz="21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Kuva 2">
            <a:extLst>
              <a:ext uri="{FF2B5EF4-FFF2-40B4-BE49-F238E27FC236}">
                <a16:creationId xmlns:a16="http://schemas.microsoft.com/office/drawing/2014/main" id="{8E74C3FD-9DCD-9D2C-CB48-3F22E83CACC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7" name="Graphic 6">
            <a:extLst>
              <a:ext uri="{FF2B5EF4-FFF2-40B4-BE49-F238E27FC236}">
                <a16:creationId xmlns:a16="http://schemas.microsoft.com/office/drawing/2014/main" id="{DCEE9353-8D7A-767E-DF89-AD042BEBF532}"/>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347943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taatti / Nosto – vaalea">
    <p:bg>
      <p:bgPr>
        <a:solidFill>
          <a:schemeClr val="accent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8EB635C-9F0C-11A6-E79E-1CC5C3051E0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371" t="14782" r="12246" b="42294"/>
          <a:stretch/>
        </p:blipFill>
        <p:spPr>
          <a:xfrm>
            <a:off x="2911642" y="0"/>
            <a:ext cx="9280358" cy="6858000"/>
          </a:xfrm>
          <a:prstGeom prst="rect">
            <a:avLst/>
          </a:prstGeom>
        </p:spPr>
      </p:pic>
      <p:sp>
        <p:nvSpPr>
          <p:cNvPr id="5" name="Otsikko 1">
            <a:extLst>
              <a:ext uri="{FF2B5EF4-FFF2-40B4-BE49-F238E27FC236}">
                <a16:creationId xmlns:a16="http://schemas.microsoft.com/office/drawing/2014/main" id="{AB8F0596-148F-3D54-5E87-6FB23D31303E}"/>
              </a:ext>
            </a:extLst>
          </p:cNvPr>
          <p:cNvSpPr>
            <a:spLocks noGrp="1"/>
          </p:cNvSpPr>
          <p:nvPr>
            <p:ph type="title"/>
          </p:nvPr>
        </p:nvSpPr>
        <p:spPr>
          <a:xfrm>
            <a:off x="966000" y="1246874"/>
            <a:ext cx="10260000" cy="2852737"/>
          </a:xfrm>
        </p:spPr>
        <p:txBody>
          <a:bodyPr anchor="b">
            <a:normAutofit/>
          </a:bodyPr>
          <a:lstStyle>
            <a:lvl1pPr algn="ctr">
              <a:defRPr sz="4800">
                <a:solidFill>
                  <a:schemeClr val="tx1"/>
                </a:solidFill>
              </a:defRPr>
            </a:lvl1pPr>
          </a:lstStyle>
          <a:p>
            <a:r>
              <a:rPr lang="en-US"/>
              <a:t>Click to edit Master title style</a:t>
            </a:r>
            <a:endParaRPr lang="fi-FI"/>
          </a:p>
        </p:txBody>
      </p:sp>
      <p:sp>
        <p:nvSpPr>
          <p:cNvPr id="6" name="Tekstin paikkamerkki 2">
            <a:extLst>
              <a:ext uri="{FF2B5EF4-FFF2-40B4-BE49-F238E27FC236}">
                <a16:creationId xmlns:a16="http://schemas.microsoft.com/office/drawing/2014/main" id="{15CF0E4E-E0C3-AAD1-B987-131389E47DC2}"/>
              </a:ext>
            </a:extLst>
          </p:cNvPr>
          <p:cNvSpPr>
            <a:spLocks noGrp="1"/>
          </p:cNvSpPr>
          <p:nvPr>
            <p:ph type="body" idx="1"/>
          </p:nvPr>
        </p:nvSpPr>
        <p:spPr>
          <a:xfrm>
            <a:off x="966000" y="4126599"/>
            <a:ext cx="10260000" cy="1500187"/>
          </a:xfrm>
        </p:spPr>
        <p:txBody>
          <a:bodyPr>
            <a:normAutofit/>
          </a:bodyPr>
          <a:lstStyle>
            <a:lvl1pPr marL="0" indent="0" algn="ctr">
              <a:buNone/>
              <a:defRPr sz="2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Kuva 2">
            <a:extLst>
              <a:ext uri="{FF2B5EF4-FFF2-40B4-BE49-F238E27FC236}">
                <a16:creationId xmlns:a16="http://schemas.microsoft.com/office/drawing/2014/main" id="{BDD97EC4-A33F-C8FA-9AC8-3A47A7764D91}"/>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8"/>
          </a:xfrm>
          <a:prstGeom prst="rect">
            <a:avLst/>
          </a:prstGeom>
        </p:spPr>
      </p:pic>
      <p:pic>
        <p:nvPicPr>
          <p:cNvPr id="4" name="Graphic 3">
            <a:extLst>
              <a:ext uri="{FF2B5EF4-FFF2-40B4-BE49-F238E27FC236}">
                <a16:creationId xmlns:a16="http://schemas.microsoft.com/office/drawing/2014/main" id="{98DA243B-B22B-1F49-AC26-70BEB0E340B5}"/>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469637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taatti / Nosto – tumma">
    <p:bg>
      <p:bgPr>
        <a:solidFill>
          <a:schemeClr val="accent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8EB635C-9F0C-11A6-E79E-1CC5C3051E0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371" t="37126" r="12246" b="19950"/>
          <a:stretch/>
        </p:blipFill>
        <p:spPr>
          <a:xfrm>
            <a:off x="2911642" y="0"/>
            <a:ext cx="9280358" cy="6858000"/>
          </a:xfrm>
          <a:prstGeom prst="rect">
            <a:avLst/>
          </a:prstGeom>
        </p:spPr>
      </p:pic>
      <p:sp>
        <p:nvSpPr>
          <p:cNvPr id="5" name="Otsikko 1">
            <a:extLst>
              <a:ext uri="{FF2B5EF4-FFF2-40B4-BE49-F238E27FC236}">
                <a16:creationId xmlns:a16="http://schemas.microsoft.com/office/drawing/2014/main" id="{AB8F0596-148F-3D54-5E87-6FB23D31303E}"/>
              </a:ext>
            </a:extLst>
          </p:cNvPr>
          <p:cNvSpPr>
            <a:spLocks noGrp="1"/>
          </p:cNvSpPr>
          <p:nvPr>
            <p:ph type="title"/>
          </p:nvPr>
        </p:nvSpPr>
        <p:spPr>
          <a:xfrm>
            <a:off x="966000" y="1246874"/>
            <a:ext cx="10260000" cy="2852737"/>
          </a:xfrm>
        </p:spPr>
        <p:txBody>
          <a:bodyPr anchor="b">
            <a:normAutofit/>
          </a:bodyPr>
          <a:lstStyle>
            <a:lvl1pPr algn="ctr">
              <a:defRPr sz="4800">
                <a:solidFill>
                  <a:schemeClr val="bg1"/>
                </a:solidFill>
              </a:defRPr>
            </a:lvl1pPr>
          </a:lstStyle>
          <a:p>
            <a:r>
              <a:rPr lang="en-US"/>
              <a:t>Click to edit Master title style</a:t>
            </a:r>
            <a:endParaRPr lang="fi-FI"/>
          </a:p>
        </p:txBody>
      </p:sp>
      <p:sp>
        <p:nvSpPr>
          <p:cNvPr id="6" name="Tekstin paikkamerkki 2">
            <a:extLst>
              <a:ext uri="{FF2B5EF4-FFF2-40B4-BE49-F238E27FC236}">
                <a16:creationId xmlns:a16="http://schemas.microsoft.com/office/drawing/2014/main" id="{15CF0E4E-E0C3-AAD1-B987-131389E47DC2}"/>
              </a:ext>
            </a:extLst>
          </p:cNvPr>
          <p:cNvSpPr>
            <a:spLocks noGrp="1"/>
          </p:cNvSpPr>
          <p:nvPr>
            <p:ph type="body" idx="1"/>
          </p:nvPr>
        </p:nvSpPr>
        <p:spPr>
          <a:xfrm>
            <a:off x="966000" y="4126599"/>
            <a:ext cx="10260000" cy="1500187"/>
          </a:xfrm>
        </p:spPr>
        <p:txBody>
          <a:bodyPr>
            <a:normAutofit/>
          </a:bodyPr>
          <a:lstStyle>
            <a:lvl1pPr marL="0" indent="0" algn="ctr">
              <a:buNone/>
              <a:defRPr sz="2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Kuva 2">
            <a:extLst>
              <a:ext uri="{FF2B5EF4-FFF2-40B4-BE49-F238E27FC236}">
                <a16:creationId xmlns:a16="http://schemas.microsoft.com/office/drawing/2014/main" id="{449EDFF7-339F-05FB-D59A-71516A668CF5}"/>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9"/>
          </a:xfrm>
          <a:prstGeom prst="rect">
            <a:avLst/>
          </a:prstGeom>
        </p:spPr>
      </p:pic>
      <p:pic>
        <p:nvPicPr>
          <p:cNvPr id="7" name="Graphic 6">
            <a:extLst>
              <a:ext uri="{FF2B5EF4-FFF2-40B4-BE49-F238E27FC236}">
                <a16:creationId xmlns:a16="http://schemas.microsoft.com/office/drawing/2014/main" id="{C5C88B9D-C1C4-D05F-8A76-DA57E78EAF60}"/>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970746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 vaalea">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14960B-D229-CFAD-379B-EE4F481E4D14}"/>
              </a:ext>
            </a:extLst>
          </p:cNvPr>
          <p:cNvSpPr>
            <a:spLocks noGrp="1"/>
          </p:cNvSpPr>
          <p:nvPr>
            <p:ph type="title"/>
          </p:nvPr>
        </p:nvSpPr>
        <p:spPr>
          <a:xfrm>
            <a:off x="405435" y="1870030"/>
            <a:ext cx="6124432" cy="3125608"/>
          </a:xfrm>
        </p:spPr>
        <p:txBody>
          <a:bodyPr anchor="ctr">
            <a:noAutofit/>
          </a:bodyPr>
          <a:lstStyle>
            <a:lvl1pPr>
              <a:defRPr sz="4800">
                <a:solidFill>
                  <a:schemeClr val="tx1"/>
                </a:solidFill>
              </a:defRPr>
            </a:lvl1pPr>
          </a:lstStyle>
          <a:p>
            <a:r>
              <a:rPr lang="en-US"/>
              <a:t>Click to edit Master title style</a:t>
            </a:r>
            <a:endParaRPr lang="fi-FI"/>
          </a:p>
        </p:txBody>
      </p:sp>
      <p:pic>
        <p:nvPicPr>
          <p:cNvPr id="11" name="Graphic 10" descr="HAMK – Hämeen ammattikorkeakoulu">
            <a:extLst>
              <a:ext uri="{FF2B5EF4-FFF2-40B4-BE49-F238E27FC236}">
                <a16:creationId xmlns:a16="http://schemas.microsoft.com/office/drawing/2014/main" id="{FA02E98C-1C9B-DE42-9EAD-28F1CDEF509E}"/>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51231" y="271774"/>
            <a:ext cx="3644091" cy="1388225"/>
          </a:xfrm>
          <a:prstGeom prst="rect">
            <a:avLst/>
          </a:prstGeom>
        </p:spPr>
      </p:pic>
      <p:pic>
        <p:nvPicPr>
          <p:cNvPr id="14" name="Kuva 2" descr="RUN EU – Regional University Network, European University">
            <a:extLst>
              <a:ext uri="{FF2B5EF4-FFF2-40B4-BE49-F238E27FC236}">
                <a16:creationId xmlns:a16="http://schemas.microsoft.com/office/drawing/2014/main" id="{CA4B3400-5540-3DEA-41DD-B578251334A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895323" y="212097"/>
            <a:ext cx="1759562" cy="1217667"/>
          </a:xfrm>
          <a:prstGeom prst="rect">
            <a:avLst/>
          </a:prstGeom>
        </p:spPr>
      </p:pic>
      <p:sp>
        <p:nvSpPr>
          <p:cNvPr id="15" name="Text Placeholder 7">
            <a:extLst>
              <a:ext uri="{FF2B5EF4-FFF2-40B4-BE49-F238E27FC236}">
                <a16:creationId xmlns:a16="http://schemas.microsoft.com/office/drawing/2014/main" id="{42E48E6C-31EA-376C-654E-CA84FD10C123}"/>
              </a:ext>
            </a:extLst>
          </p:cNvPr>
          <p:cNvSpPr>
            <a:spLocks noGrp="1"/>
          </p:cNvSpPr>
          <p:nvPr>
            <p:ph type="body" sz="quarter" idx="10"/>
          </p:nvPr>
        </p:nvSpPr>
        <p:spPr>
          <a:xfrm>
            <a:off x="405435" y="5367082"/>
            <a:ext cx="2516188" cy="1027112"/>
          </a:xfrm>
        </p:spPr>
        <p:txBody>
          <a:bodyPr anchor="b">
            <a:noAutofit/>
          </a:bodyPr>
          <a:lstStyle>
            <a:lvl1pPr marL="0" indent="0">
              <a:lnSpc>
                <a:spcPct val="100000"/>
              </a:lnSpc>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25000"/>
              </a:lnSpc>
              <a:spcBef>
                <a:spcPts val="1000"/>
              </a:spcBef>
              <a:spcAft>
                <a:spcPts val="400"/>
              </a:spcAft>
              <a:buClrTx/>
              <a:buSzTx/>
              <a:buFont typeface="System Font Regular"/>
              <a:buNone/>
              <a:tabLst/>
              <a:defRPr/>
            </a:pPr>
            <a:r>
              <a:rPr lang="en-US"/>
              <a:t>Click to edit Master text styles</a:t>
            </a:r>
          </a:p>
        </p:txBody>
      </p:sp>
      <p:sp>
        <p:nvSpPr>
          <p:cNvPr id="16" name="Text Placeholder 7">
            <a:extLst>
              <a:ext uri="{FF2B5EF4-FFF2-40B4-BE49-F238E27FC236}">
                <a16:creationId xmlns:a16="http://schemas.microsoft.com/office/drawing/2014/main" id="{0B555A34-9557-A17F-6AD9-2FF63FACA4F3}"/>
              </a:ext>
            </a:extLst>
          </p:cNvPr>
          <p:cNvSpPr>
            <a:spLocks noGrp="1"/>
          </p:cNvSpPr>
          <p:nvPr>
            <p:ph type="body" sz="quarter" idx="11"/>
          </p:nvPr>
        </p:nvSpPr>
        <p:spPr>
          <a:xfrm>
            <a:off x="3138696" y="5367082"/>
            <a:ext cx="2516188" cy="1027112"/>
          </a:xfrm>
        </p:spPr>
        <p:txBody>
          <a:bodyPr anchor="b">
            <a:noAutofit/>
          </a:bodyPr>
          <a:lstStyle>
            <a:lvl1pPr marL="0" indent="0">
              <a:lnSpc>
                <a:spcPct val="100000"/>
              </a:lnSpc>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25000"/>
              </a:lnSpc>
              <a:spcBef>
                <a:spcPts val="1000"/>
              </a:spcBef>
              <a:spcAft>
                <a:spcPts val="400"/>
              </a:spcAft>
              <a:buClrTx/>
              <a:buSzTx/>
              <a:buFont typeface="System Font Regular"/>
              <a:buNone/>
              <a:tabLst/>
              <a:defRPr/>
            </a:pPr>
            <a:r>
              <a:rPr lang="en-US"/>
              <a:t>Click to edit Master text styles</a:t>
            </a:r>
          </a:p>
        </p:txBody>
      </p:sp>
    </p:spTree>
    <p:extLst>
      <p:ext uri="{BB962C8B-B14F-4D97-AF65-F5344CB8AC3E}">
        <p14:creationId xmlns:p14="http://schemas.microsoft.com/office/powerpoint/2010/main" val="4079753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Kaksi palstaa">
    <p:spTree>
      <p:nvGrpSpPr>
        <p:cNvPr id="1" name=""/>
        <p:cNvGrpSpPr/>
        <p:nvPr/>
      </p:nvGrpSpPr>
      <p:grpSpPr>
        <a:xfrm>
          <a:off x="0" y="0"/>
          <a:ext cx="0" cy="0"/>
          <a:chOff x="0" y="0"/>
          <a:chExt cx="0" cy="0"/>
        </a:xfrm>
      </p:grpSpPr>
      <p:sp>
        <p:nvSpPr>
          <p:cNvPr id="4" name="Sisällön paikkamerkki 3"/>
          <p:cNvSpPr>
            <a:spLocks noGrp="1"/>
          </p:cNvSpPr>
          <p:nvPr>
            <p:ph sz="half" idx="2"/>
          </p:nvPr>
        </p:nvSpPr>
        <p:spPr>
          <a:xfrm>
            <a:off x="6186000" y="2304162"/>
            <a:ext cx="5040000" cy="4177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 name="Sisällön paikkamerkki 2"/>
          <p:cNvSpPr>
            <a:spLocks noGrp="1"/>
          </p:cNvSpPr>
          <p:nvPr>
            <p:ph sz="half" idx="1"/>
          </p:nvPr>
        </p:nvSpPr>
        <p:spPr>
          <a:xfrm>
            <a:off x="966000" y="2304162"/>
            <a:ext cx="5040000" cy="4177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 name="Otsikko 1"/>
          <p:cNvSpPr>
            <a:spLocks noGrp="1"/>
          </p:cNvSpPr>
          <p:nvPr>
            <p:ph type="title"/>
          </p:nvPr>
        </p:nvSpPr>
        <p:spPr>
          <a:xfrm>
            <a:off x="966000" y="843662"/>
            <a:ext cx="10260000" cy="1325563"/>
          </a:xfrm>
        </p:spPr>
        <p:txBody>
          <a:bodyPr>
            <a:normAutofit/>
          </a:bodyPr>
          <a:lstStyle>
            <a:lvl1pPr>
              <a:defRPr sz="3600"/>
            </a:lvl1pPr>
          </a:lstStyle>
          <a:p>
            <a:r>
              <a:rPr lang="en-US"/>
              <a:t>Click to edit Master title style</a:t>
            </a:r>
            <a:endParaRPr lang="fi-FI"/>
          </a:p>
        </p:txBody>
      </p:sp>
      <p:pic>
        <p:nvPicPr>
          <p:cNvPr id="7" name="Kuva 2">
            <a:extLst>
              <a:ext uri="{FF2B5EF4-FFF2-40B4-BE49-F238E27FC236}">
                <a16:creationId xmlns:a16="http://schemas.microsoft.com/office/drawing/2014/main" id="{19B82103-7FAC-A572-FD1C-332AF46B69C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8" name="Graphic 7">
            <a:extLst>
              <a:ext uri="{FF2B5EF4-FFF2-40B4-BE49-F238E27FC236}">
                <a16:creationId xmlns:a16="http://schemas.microsoft.com/office/drawing/2014/main" id="{8A8A717D-C907-5CC6-DA4E-5422F0ECE97D}"/>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524676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Korttitausta – kaksi palstaa">
    <p:spTree>
      <p:nvGrpSpPr>
        <p:cNvPr id="1" name=""/>
        <p:cNvGrpSpPr/>
        <p:nvPr/>
      </p:nvGrpSpPr>
      <p:grpSpPr>
        <a:xfrm>
          <a:off x="0" y="0"/>
          <a:ext cx="0" cy="0"/>
          <a:chOff x="0" y="0"/>
          <a:chExt cx="0" cy="0"/>
        </a:xfrm>
      </p:grpSpPr>
      <p:sp>
        <p:nvSpPr>
          <p:cNvPr id="2" name="Otsikko 1"/>
          <p:cNvSpPr>
            <a:spLocks noGrp="1"/>
          </p:cNvSpPr>
          <p:nvPr>
            <p:ph type="title"/>
          </p:nvPr>
        </p:nvSpPr>
        <p:spPr>
          <a:xfrm>
            <a:off x="453000" y="4121733"/>
            <a:ext cx="11286000" cy="662782"/>
          </a:xfrm>
        </p:spPr>
        <p:txBody>
          <a:bodyPr>
            <a:normAutofit/>
          </a:bodyPr>
          <a:lstStyle>
            <a:lvl1pPr>
              <a:defRPr sz="3600"/>
            </a:lvl1pPr>
          </a:lstStyle>
          <a:p>
            <a:r>
              <a:rPr lang="en-US"/>
              <a:t>Click to edit Master title style</a:t>
            </a:r>
            <a:endParaRPr lang="fi-FI"/>
          </a:p>
        </p:txBody>
      </p:sp>
      <p:sp>
        <p:nvSpPr>
          <p:cNvPr id="3" name="Sisällön paikkamerkki 2"/>
          <p:cNvSpPr>
            <a:spLocks noGrp="1"/>
          </p:cNvSpPr>
          <p:nvPr>
            <p:ph sz="half" idx="1"/>
          </p:nvPr>
        </p:nvSpPr>
        <p:spPr>
          <a:xfrm>
            <a:off x="453000" y="4919452"/>
            <a:ext cx="5544000" cy="149520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p:cNvSpPr>
            <a:spLocks noGrp="1"/>
          </p:cNvSpPr>
          <p:nvPr>
            <p:ph sz="half" idx="2"/>
          </p:nvPr>
        </p:nvSpPr>
        <p:spPr>
          <a:xfrm>
            <a:off x="6137483" y="4919452"/>
            <a:ext cx="5544000" cy="149520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6" name="Picture Placeholder 15">
            <a:extLst>
              <a:ext uri="{FF2B5EF4-FFF2-40B4-BE49-F238E27FC236}">
                <a16:creationId xmlns:a16="http://schemas.microsoft.com/office/drawing/2014/main" id="{773989F9-EAD0-F780-5991-397FDF221DA3}"/>
              </a:ext>
            </a:extLst>
          </p:cNvPr>
          <p:cNvSpPr>
            <a:spLocks noGrp="1"/>
          </p:cNvSpPr>
          <p:nvPr>
            <p:ph type="pic" sz="quarter" idx="14" hasCustomPrompt="1"/>
          </p:nvPr>
        </p:nvSpPr>
        <p:spPr>
          <a:xfrm>
            <a:off x="0" y="0"/>
            <a:ext cx="12192000" cy="4115188"/>
          </a:xfrm>
          <a:custGeom>
            <a:avLst/>
            <a:gdLst>
              <a:gd name="connsiteX0" fmla="*/ 0 w 12192000"/>
              <a:gd name="connsiteY0" fmla="*/ 0 h 4115188"/>
              <a:gd name="connsiteX1" fmla="*/ 12192000 w 12192000"/>
              <a:gd name="connsiteY1" fmla="*/ 0 h 4115188"/>
              <a:gd name="connsiteX2" fmla="*/ 12192000 w 12192000"/>
              <a:gd name="connsiteY2" fmla="*/ 4115188 h 4115188"/>
              <a:gd name="connsiteX3" fmla="*/ 11990721 w 12192000"/>
              <a:gd name="connsiteY3" fmla="*/ 3913909 h 4115188"/>
              <a:gd name="connsiteX4" fmla="*/ 201279 w 12192000"/>
              <a:gd name="connsiteY4" fmla="*/ 3913909 h 4115188"/>
              <a:gd name="connsiteX5" fmla="*/ 0 w 12192000"/>
              <a:gd name="connsiteY5" fmla="*/ 4115188 h 411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15188">
                <a:moveTo>
                  <a:pt x="0" y="0"/>
                </a:moveTo>
                <a:lnTo>
                  <a:pt x="12192000" y="0"/>
                </a:lnTo>
                <a:lnTo>
                  <a:pt x="12192000" y="4115188"/>
                </a:lnTo>
                <a:cubicBezTo>
                  <a:pt x="12192000" y="4004025"/>
                  <a:pt x="12101884" y="3913909"/>
                  <a:pt x="11990721" y="3913909"/>
                </a:cubicBezTo>
                <a:lnTo>
                  <a:pt x="201279" y="3913909"/>
                </a:lnTo>
                <a:cubicBezTo>
                  <a:pt x="90116" y="3913909"/>
                  <a:pt x="0" y="4004025"/>
                  <a:pt x="0" y="4115188"/>
                </a:cubicBezTo>
                <a:close/>
              </a:path>
            </a:pathLst>
          </a:custGeom>
          <a:solidFill>
            <a:schemeClr val="bg1">
              <a:lumMod val="95000"/>
            </a:schemeClr>
          </a:solidFill>
        </p:spPr>
        <p:txBody>
          <a:bodyPr wrap="square" anchor="ctr">
            <a:noAutofit/>
          </a:bodyPr>
          <a:lstStyle>
            <a:lvl1pPr marL="0" indent="0" algn="ctr">
              <a:buNone/>
              <a:defRPr/>
            </a:lvl1pPr>
          </a:lstStyle>
          <a:p>
            <a:r>
              <a:rPr lang="en-GB"/>
              <a:t>Click icon </a:t>
            </a:r>
            <a:br>
              <a:rPr lang="en-GB"/>
            </a:br>
            <a:r>
              <a:rPr lang="en-GB"/>
              <a:t>to add picture</a:t>
            </a:r>
            <a:endParaRPr lang="fi-FI"/>
          </a:p>
        </p:txBody>
      </p:sp>
    </p:spTree>
    <p:extLst>
      <p:ext uri="{BB962C8B-B14F-4D97-AF65-F5344CB8AC3E}">
        <p14:creationId xmlns:p14="http://schemas.microsoft.com/office/powerpoint/2010/main" val="4104057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orttitausta – kaksi palstaa – tumma">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453000" y="4121733"/>
            <a:ext cx="11286000" cy="662782"/>
          </a:xfrm>
        </p:spPr>
        <p:txBody>
          <a:bodyPr>
            <a:normAutofit/>
          </a:bodyPr>
          <a:lstStyle>
            <a:lvl1pPr>
              <a:defRPr sz="3600">
                <a:solidFill>
                  <a:schemeClr val="bg1"/>
                </a:solidFill>
              </a:defRPr>
            </a:lvl1pPr>
          </a:lstStyle>
          <a:p>
            <a:r>
              <a:rPr lang="en-US"/>
              <a:t>Click to edit Master title style</a:t>
            </a:r>
            <a:endParaRPr lang="fi-FI"/>
          </a:p>
        </p:txBody>
      </p:sp>
      <p:sp>
        <p:nvSpPr>
          <p:cNvPr id="3" name="Sisällön paikkamerkki 2"/>
          <p:cNvSpPr>
            <a:spLocks noGrp="1"/>
          </p:cNvSpPr>
          <p:nvPr>
            <p:ph sz="half" idx="1"/>
          </p:nvPr>
        </p:nvSpPr>
        <p:spPr>
          <a:xfrm>
            <a:off x="453000" y="4919452"/>
            <a:ext cx="5544000" cy="1495203"/>
          </a:xfrm>
        </p:spPr>
        <p:txBody>
          <a:bodyPr>
            <a:norm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p:cNvSpPr>
            <a:spLocks noGrp="1"/>
          </p:cNvSpPr>
          <p:nvPr>
            <p:ph sz="half" idx="2"/>
          </p:nvPr>
        </p:nvSpPr>
        <p:spPr>
          <a:xfrm>
            <a:off x="6137483" y="4919452"/>
            <a:ext cx="5544000" cy="1495203"/>
          </a:xfrm>
        </p:spPr>
        <p:txBody>
          <a:bodyPr>
            <a:norm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6" name="Picture Placeholder 15">
            <a:extLst>
              <a:ext uri="{FF2B5EF4-FFF2-40B4-BE49-F238E27FC236}">
                <a16:creationId xmlns:a16="http://schemas.microsoft.com/office/drawing/2014/main" id="{773989F9-EAD0-F780-5991-397FDF221DA3}"/>
              </a:ext>
            </a:extLst>
          </p:cNvPr>
          <p:cNvSpPr>
            <a:spLocks noGrp="1"/>
          </p:cNvSpPr>
          <p:nvPr>
            <p:ph type="pic" sz="quarter" idx="14" hasCustomPrompt="1"/>
          </p:nvPr>
        </p:nvSpPr>
        <p:spPr>
          <a:xfrm>
            <a:off x="0" y="0"/>
            <a:ext cx="12192000" cy="4115188"/>
          </a:xfrm>
          <a:custGeom>
            <a:avLst/>
            <a:gdLst>
              <a:gd name="connsiteX0" fmla="*/ 0 w 12192000"/>
              <a:gd name="connsiteY0" fmla="*/ 0 h 4115188"/>
              <a:gd name="connsiteX1" fmla="*/ 12192000 w 12192000"/>
              <a:gd name="connsiteY1" fmla="*/ 0 h 4115188"/>
              <a:gd name="connsiteX2" fmla="*/ 12192000 w 12192000"/>
              <a:gd name="connsiteY2" fmla="*/ 4115188 h 4115188"/>
              <a:gd name="connsiteX3" fmla="*/ 11990721 w 12192000"/>
              <a:gd name="connsiteY3" fmla="*/ 3913909 h 4115188"/>
              <a:gd name="connsiteX4" fmla="*/ 201279 w 12192000"/>
              <a:gd name="connsiteY4" fmla="*/ 3913909 h 4115188"/>
              <a:gd name="connsiteX5" fmla="*/ 0 w 12192000"/>
              <a:gd name="connsiteY5" fmla="*/ 4115188 h 411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15188">
                <a:moveTo>
                  <a:pt x="0" y="0"/>
                </a:moveTo>
                <a:lnTo>
                  <a:pt x="12192000" y="0"/>
                </a:lnTo>
                <a:lnTo>
                  <a:pt x="12192000" y="4115188"/>
                </a:lnTo>
                <a:cubicBezTo>
                  <a:pt x="12192000" y="4004025"/>
                  <a:pt x="12101884" y="3913909"/>
                  <a:pt x="11990721" y="3913909"/>
                </a:cubicBezTo>
                <a:lnTo>
                  <a:pt x="201279" y="3913909"/>
                </a:lnTo>
                <a:cubicBezTo>
                  <a:pt x="90116" y="3913909"/>
                  <a:pt x="0" y="4004025"/>
                  <a:pt x="0" y="4115188"/>
                </a:cubicBezTo>
                <a:close/>
              </a:path>
            </a:pathLst>
          </a:custGeom>
          <a:solidFill>
            <a:schemeClr val="bg1">
              <a:lumMod val="95000"/>
            </a:schemeClr>
          </a:solidFill>
        </p:spPr>
        <p:txBody>
          <a:bodyPr wrap="square" anchor="ctr">
            <a:noAutofit/>
          </a:bodyPr>
          <a:lstStyle>
            <a:lvl1pPr marL="0" indent="0" algn="ctr">
              <a:buNone/>
              <a:defRPr/>
            </a:lvl1pPr>
          </a:lstStyle>
          <a:p>
            <a:r>
              <a:rPr lang="en-GB"/>
              <a:t>Click icon </a:t>
            </a:r>
            <a:br>
              <a:rPr lang="en-GB"/>
            </a:br>
            <a:r>
              <a:rPr lang="en-GB"/>
              <a:t>to add picture</a:t>
            </a:r>
            <a:endParaRPr lang="fi-FI"/>
          </a:p>
        </p:txBody>
      </p:sp>
    </p:spTree>
    <p:extLst>
      <p:ext uri="{BB962C8B-B14F-4D97-AF65-F5344CB8AC3E}">
        <p14:creationId xmlns:p14="http://schemas.microsoft.com/office/powerpoint/2010/main" val="2688006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 sisältökohdetta kuvill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94D89F-B0D3-9DA0-6B53-35F75FA5456D}"/>
              </a:ext>
            </a:extLst>
          </p:cNvPr>
          <p:cNvSpPr>
            <a:spLocks noGrp="1"/>
          </p:cNvSpPr>
          <p:nvPr>
            <p:ph type="title"/>
          </p:nvPr>
        </p:nvSpPr>
        <p:spPr>
          <a:xfrm>
            <a:off x="457098" y="852797"/>
            <a:ext cx="10260000" cy="1325563"/>
          </a:xfrm>
        </p:spPr>
        <p:txBody>
          <a:bodyPr>
            <a:normAutofit/>
          </a:bodyPr>
          <a:lstStyle>
            <a:lvl1pPr>
              <a:defRPr sz="3200"/>
            </a:lvl1pPr>
          </a:lstStyle>
          <a:p>
            <a:r>
              <a:rPr lang="en-US"/>
              <a:t>Click to edit Master title style</a:t>
            </a:r>
            <a:endParaRPr lang="fi-FI"/>
          </a:p>
        </p:txBody>
      </p:sp>
      <p:sp>
        <p:nvSpPr>
          <p:cNvPr id="58" name="Picture Placeholder 1">
            <a:extLst>
              <a:ext uri="{FF2B5EF4-FFF2-40B4-BE49-F238E27FC236}">
                <a16:creationId xmlns:a16="http://schemas.microsoft.com/office/drawing/2014/main" id="{07B75C7A-9DBC-66EF-356F-857882EF0BFF}"/>
              </a:ext>
            </a:extLst>
          </p:cNvPr>
          <p:cNvSpPr>
            <a:spLocks noGrp="1"/>
          </p:cNvSpPr>
          <p:nvPr>
            <p:ph type="pic" sz="quarter" idx="10" hasCustomPrompt="1"/>
          </p:nvPr>
        </p:nvSpPr>
        <p:spPr>
          <a:xfrm>
            <a:off x="476689" y="2596602"/>
            <a:ext cx="1239837" cy="1239838"/>
          </a:xfrm>
          <a:prstGeom prst="ellipse">
            <a:avLst/>
          </a:prstGeom>
        </p:spPr>
        <p:txBody>
          <a:bodyPr>
            <a:normAutofit/>
          </a:bodyPr>
          <a:lstStyle>
            <a:lvl1pPr marL="0" indent="0" algn="ctr">
              <a:buNone/>
              <a:defRPr sz="1600"/>
            </a:lvl1pPr>
          </a:lstStyle>
          <a:p>
            <a:r>
              <a:rPr lang="en-US"/>
              <a:t>Add picture</a:t>
            </a:r>
            <a:endParaRPr lang="fi-FI"/>
          </a:p>
        </p:txBody>
      </p:sp>
      <p:sp>
        <p:nvSpPr>
          <p:cNvPr id="89" name="Subtitle Placeholder 1">
            <a:extLst>
              <a:ext uri="{FF2B5EF4-FFF2-40B4-BE49-F238E27FC236}">
                <a16:creationId xmlns:a16="http://schemas.microsoft.com/office/drawing/2014/main" id="{BD46FC81-AB58-C609-62EE-C4561E274495}"/>
              </a:ext>
            </a:extLst>
          </p:cNvPr>
          <p:cNvSpPr>
            <a:spLocks noGrp="1"/>
          </p:cNvSpPr>
          <p:nvPr>
            <p:ph type="body" sz="quarter" idx="17"/>
          </p:nvPr>
        </p:nvSpPr>
        <p:spPr>
          <a:xfrm>
            <a:off x="1840733" y="2550812"/>
            <a:ext cx="2179736" cy="654062"/>
          </a:xfrm>
        </p:spPr>
        <p:txBody>
          <a:bodyPr anchor="b">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67" name="Text Placeholder 1">
            <a:extLst>
              <a:ext uri="{FF2B5EF4-FFF2-40B4-BE49-F238E27FC236}">
                <a16:creationId xmlns:a16="http://schemas.microsoft.com/office/drawing/2014/main" id="{FCDAF4DD-3993-D951-6297-AA197DA83246}"/>
              </a:ext>
            </a:extLst>
          </p:cNvPr>
          <p:cNvSpPr>
            <a:spLocks noGrp="1"/>
          </p:cNvSpPr>
          <p:nvPr>
            <p:ph type="body" sz="quarter" idx="16"/>
          </p:nvPr>
        </p:nvSpPr>
        <p:spPr>
          <a:xfrm>
            <a:off x="1840733" y="3227171"/>
            <a:ext cx="2179736"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59" name="Picture Placeholder 56">
            <a:extLst>
              <a:ext uri="{FF2B5EF4-FFF2-40B4-BE49-F238E27FC236}">
                <a16:creationId xmlns:a16="http://schemas.microsoft.com/office/drawing/2014/main" id="{47FFBD7D-C0AF-63AF-E306-AE020EF6017F}"/>
              </a:ext>
            </a:extLst>
          </p:cNvPr>
          <p:cNvSpPr>
            <a:spLocks noGrp="1"/>
          </p:cNvSpPr>
          <p:nvPr>
            <p:ph type="pic" sz="quarter" idx="11" hasCustomPrompt="1"/>
          </p:nvPr>
        </p:nvSpPr>
        <p:spPr>
          <a:xfrm>
            <a:off x="4281523" y="2596602"/>
            <a:ext cx="1239837" cy="1239838"/>
          </a:xfrm>
          <a:prstGeom prst="ellipse">
            <a:avLst/>
          </a:prstGeom>
        </p:spPr>
        <p:txBody>
          <a:bodyPr>
            <a:normAutofit/>
          </a:bodyPr>
          <a:lstStyle>
            <a:lvl1pPr marL="0" indent="0" algn="ctr">
              <a:buNone/>
              <a:defRPr sz="1600"/>
            </a:lvl1pPr>
          </a:lstStyle>
          <a:p>
            <a:r>
              <a:rPr lang="en-US"/>
              <a:t>Add picture</a:t>
            </a:r>
            <a:endParaRPr lang="fi-FI"/>
          </a:p>
        </p:txBody>
      </p:sp>
      <p:sp>
        <p:nvSpPr>
          <p:cNvPr id="90" name="Text Placeholder 64">
            <a:extLst>
              <a:ext uri="{FF2B5EF4-FFF2-40B4-BE49-F238E27FC236}">
                <a16:creationId xmlns:a16="http://schemas.microsoft.com/office/drawing/2014/main" id="{BF485BBE-3218-5331-A1DA-E3592EB569B4}"/>
              </a:ext>
            </a:extLst>
          </p:cNvPr>
          <p:cNvSpPr>
            <a:spLocks noGrp="1"/>
          </p:cNvSpPr>
          <p:nvPr>
            <p:ph type="body" sz="quarter" idx="19"/>
          </p:nvPr>
        </p:nvSpPr>
        <p:spPr>
          <a:xfrm>
            <a:off x="5653629" y="2550812"/>
            <a:ext cx="2179736" cy="654062"/>
          </a:xfrm>
        </p:spPr>
        <p:txBody>
          <a:bodyPr anchor="b">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69" name="Text Placeholder 64">
            <a:extLst>
              <a:ext uri="{FF2B5EF4-FFF2-40B4-BE49-F238E27FC236}">
                <a16:creationId xmlns:a16="http://schemas.microsoft.com/office/drawing/2014/main" id="{A367A078-BA4C-367D-F98B-4C1F60237975}"/>
              </a:ext>
            </a:extLst>
          </p:cNvPr>
          <p:cNvSpPr>
            <a:spLocks noGrp="1"/>
          </p:cNvSpPr>
          <p:nvPr>
            <p:ph type="body" sz="quarter" idx="18"/>
          </p:nvPr>
        </p:nvSpPr>
        <p:spPr>
          <a:xfrm>
            <a:off x="5653629" y="3227171"/>
            <a:ext cx="2179736"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60" name="Picture Placeholder 56">
            <a:extLst>
              <a:ext uri="{FF2B5EF4-FFF2-40B4-BE49-F238E27FC236}">
                <a16:creationId xmlns:a16="http://schemas.microsoft.com/office/drawing/2014/main" id="{4C559552-6002-B35F-6368-1CF23942B91C}"/>
              </a:ext>
            </a:extLst>
          </p:cNvPr>
          <p:cNvSpPr>
            <a:spLocks noGrp="1"/>
          </p:cNvSpPr>
          <p:nvPr>
            <p:ph type="pic" sz="quarter" idx="12" hasCustomPrompt="1"/>
          </p:nvPr>
        </p:nvSpPr>
        <p:spPr>
          <a:xfrm>
            <a:off x="8140601" y="2596602"/>
            <a:ext cx="1239837" cy="1239838"/>
          </a:xfrm>
          <a:prstGeom prst="ellipse">
            <a:avLst/>
          </a:prstGeom>
        </p:spPr>
        <p:txBody>
          <a:bodyPr>
            <a:normAutofit/>
          </a:bodyPr>
          <a:lstStyle>
            <a:lvl1pPr marL="0" indent="0" algn="ctr">
              <a:buNone/>
              <a:defRPr sz="1600"/>
            </a:lvl1pPr>
          </a:lstStyle>
          <a:p>
            <a:r>
              <a:rPr lang="en-US"/>
              <a:t>Add picture</a:t>
            </a:r>
            <a:endParaRPr lang="fi-FI"/>
          </a:p>
        </p:txBody>
      </p:sp>
      <p:sp>
        <p:nvSpPr>
          <p:cNvPr id="91" name="Text Placeholder 64">
            <a:extLst>
              <a:ext uri="{FF2B5EF4-FFF2-40B4-BE49-F238E27FC236}">
                <a16:creationId xmlns:a16="http://schemas.microsoft.com/office/drawing/2014/main" id="{F9F8A733-C1C2-6ED8-0D57-E5136CAD0FEA}"/>
              </a:ext>
            </a:extLst>
          </p:cNvPr>
          <p:cNvSpPr>
            <a:spLocks noGrp="1"/>
          </p:cNvSpPr>
          <p:nvPr>
            <p:ph type="body" sz="quarter" idx="21"/>
          </p:nvPr>
        </p:nvSpPr>
        <p:spPr>
          <a:xfrm>
            <a:off x="9515329" y="2550812"/>
            <a:ext cx="2179736" cy="654062"/>
          </a:xfrm>
        </p:spPr>
        <p:txBody>
          <a:bodyPr anchor="b">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1" name="Text Placeholder 64">
            <a:extLst>
              <a:ext uri="{FF2B5EF4-FFF2-40B4-BE49-F238E27FC236}">
                <a16:creationId xmlns:a16="http://schemas.microsoft.com/office/drawing/2014/main" id="{D2005A24-7719-A485-DB69-F8BD3CA78BED}"/>
              </a:ext>
            </a:extLst>
          </p:cNvPr>
          <p:cNvSpPr>
            <a:spLocks noGrp="1"/>
          </p:cNvSpPr>
          <p:nvPr>
            <p:ph type="body" sz="quarter" idx="20"/>
          </p:nvPr>
        </p:nvSpPr>
        <p:spPr>
          <a:xfrm>
            <a:off x="9515329" y="3227171"/>
            <a:ext cx="2179736"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61" name="Picture Placeholder 56">
            <a:extLst>
              <a:ext uri="{FF2B5EF4-FFF2-40B4-BE49-F238E27FC236}">
                <a16:creationId xmlns:a16="http://schemas.microsoft.com/office/drawing/2014/main" id="{2072E402-4912-F028-46C8-1CAC74407414}"/>
              </a:ext>
            </a:extLst>
          </p:cNvPr>
          <p:cNvSpPr>
            <a:spLocks noGrp="1"/>
          </p:cNvSpPr>
          <p:nvPr>
            <p:ph type="pic" sz="quarter" idx="13" hasCustomPrompt="1"/>
          </p:nvPr>
        </p:nvSpPr>
        <p:spPr>
          <a:xfrm>
            <a:off x="476689" y="4681124"/>
            <a:ext cx="1239837" cy="1239838"/>
          </a:xfrm>
          <a:prstGeom prst="ellipse">
            <a:avLst/>
          </a:prstGeom>
        </p:spPr>
        <p:txBody>
          <a:bodyPr>
            <a:normAutofit/>
          </a:bodyPr>
          <a:lstStyle>
            <a:lvl1pPr marL="0" indent="0" algn="ctr">
              <a:buNone/>
              <a:defRPr sz="1600"/>
            </a:lvl1pPr>
          </a:lstStyle>
          <a:p>
            <a:r>
              <a:rPr lang="en-US"/>
              <a:t>Add picture</a:t>
            </a:r>
            <a:endParaRPr lang="fi-FI"/>
          </a:p>
        </p:txBody>
      </p:sp>
      <p:sp>
        <p:nvSpPr>
          <p:cNvPr id="92" name="Text Placeholder 64">
            <a:extLst>
              <a:ext uri="{FF2B5EF4-FFF2-40B4-BE49-F238E27FC236}">
                <a16:creationId xmlns:a16="http://schemas.microsoft.com/office/drawing/2014/main" id="{D98EAFC6-56BF-AC8F-6CEA-8711AB445C6F}"/>
              </a:ext>
            </a:extLst>
          </p:cNvPr>
          <p:cNvSpPr>
            <a:spLocks noGrp="1"/>
          </p:cNvSpPr>
          <p:nvPr>
            <p:ph type="body" sz="quarter" idx="23"/>
          </p:nvPr>
        </p:nvSpPr>
        <p:spPr>
          <a:xfrm>
            <a:off x="1840733" y="4627585"/>
            <a:ext cx="2179736" cy="654062"/>
          </a:xfrm>
        </p:spPr>
        <p:txBody>
          <a:bodyPr anchor="b">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3" name="Text Placeholder 64">
            <a:extLst>
              <a:ext uri="{FF2B5EF4-FFF2-40B4-BE49-F238E27FC236}">
                <a16:creationId xmlns:a16="http://schemas.microsoft.com/office/drawing/2014/main" id="{36A54E77-8071-0406-6219-53BAE005E0EB}"/>
              </a:ext>
            </a:extLst>
          </p:cNvPr>
          <p:cNvSpPr>
            <a:spLocks noGrp="1"/>
          </p:cNvSpPr>
          <p:nvPr>
            <p:ph type="body" sz="quarter" idx="22"/>
          </p:nvPr>
        </p:nvSpPr>
        <p:spPr>
          <a:xfrm>
            <a:off x="1840733" y="5303944"/>
            <a:ext cx="2179736"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62" name="Picture Placeholder 56">
            <a:extLst>
              <a:ext uri="{FF2B5EF4-FFF2-40B4-BE49-F238E27FC236}">
                <a16:creationId xmlns:a16="http://schemas.microsoft.com/office/drawing/2014/main" id="{01F5FF07-74BC-8BC3-A58E-5F834D29B535}"/>
              </a:ext>
            </a:extLst>
          </p:cNvPr>
          <p:cNvSpPr>
            <a:spLocks noGrp="1"/>
          </p:cNvSpPr>
          <p:nvPr>
            <p:ph type="pic" sz="quarter" idx="14" hasCustomPrompt="1"/>
          </p:nvPr>
        </p:nvSpPr>
        <p:spPr>
          <a:xfrm>
            <a:off x="4281523" y="4681124"/>
            <a:ext cx="1239837" cy="1239838"/>
          </a:xfrm>
          <a:prstGeom prst="ellipse">
            <a:avLst/>
          </a:prstGeom>
        </p:spPr>
        <p:txBody>
          <a:bodyPr>
            <a:normAutofit/>
          </a:bodyPr>
          <a:lstStyle>
            <a:lvl1pPr marL="0" indent="0" algn="ctr">
              <a:buNone/>
              <a:defRPr sz="1600"/>
            </a:lvl1pPr>
          </a:lstStyle>
          <a:p>
            <a:r>
              <a:rPr lang="en-US"/>
              <a:t>Add picture</a:t>
            </a:r>
            <a:endParaRPr lang="fi-FI"/>
          </a:p>
        </p:txBody>
      </p:sp>
      <p:sp>
        <p:nvSpPr>
          <p:cNvPr id="93" name="Text Placeholder 64">
            <a:extLst>
              <a:ext uri="{FF2B5EF4-FFF2-40B4-BE49-F238E27FC236}">
                <a16:creationId xmlns:a16="http://schemas.microsoft.com/office/drawing/2014/main" id="{A458066B-9BBC-4CAC-994B-033C5058B25A}"/>
              </a:ext>
            </a:extLst>
          </p:cNvPr>
          <p:cNvSpPr>
            <a:spLocks noGrp="1"/>
          </p:cNvSpPr>
          <p:nvPr>
            <p:ph type="body" sz="quarter" idx="25"/>
          </p:nvPr>
        </p:nvSpPr>
        <p:spPr>
          <a:xfrm>
            <a:off x="5653629" y="4627585"/>
            <a:ext cx="2179736" cy="654062"/>
          </a:xfrm>
        </p:spPr>
        <p:txBody>
          <a:bodyPr anchor="b">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5" name="Text Placeholder 64">
            <a:extLst>
              <a:ext uri="{FF2B5EF4-FFF2-40B4-BE49-F238E27FC236}">
                <a16:creationId xmlns:a16="http://schemas.microsoft.com/office/drawing/2014/main" id="{E0998DCE-E162-41AD-CD85-ADA4CEB8255F}"/>
              </a:ext>
            </a:extLst>
          </p:cNvPr>
          <p:cNvSpPr>
            <a:spLocks noGrp="1"/>
          </p:cNvSpPr>
          <p:nvPr>
            <p:ph type="body" sz="quarter" idx="24"/>
          </p:nvPr>
        </p:nvSpPr>
        <p:spPr>
          <a:xfrm>
            <a:off x="5653629" y="5303944"/>
            <a:ext cx="2179736"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63" name="Picture Placeholder 56">
            <a:extLst>
              <a:ext uri="{FF2B5EF4-FFF2-40B4-BE49-F238E27FC236}">
                <a16:creationId xmlns:a16="http://schemas.microsoft.com/office/drawing/2014/main" id="{E1EF8070-AF44-140B-9899-DB78EFBAB3A9}"/>
              </a:ext>
            </a:extLst>
          </p:cNvPr>
          <p:cNvSpPr>
            <a:spLocks noGrp="1"/>
          </p:cNvSpPr>
          <p:nvPr>
            <p:ph type="pic" sz="quarter" idx="15" hasCustomPrompt="1"/>
          </p:nvPr>
        </p:nvSpPr>
        <p:spPr>
          <a:xfrm>
            <a:off x="8140601" y="4681124"/>
            <a:ext cx="1239837" cy="1239838"/>
          </a:xfrm>
          <a:prstGeom prst="ellipse">
            <a:avLst/>
          </a:prstGeom>
        </p:spPr>
        <p:txBody>
          <a:bodyPr>
            <a:normAutofit/>
          </a:bodyPr>
          <a:lstStyle>
            <a:lvl1pPr marL="0" indent="0" algn="ctr">
              <a:buNone/>
              <a:defRPr sz="1600"/>
            </a:lvl1pPr>
          </a:lstStyle>
          <a:p>
            <a:r>
              <a:rPr lang="en-US"/>
              <a:t>Add picture</a:t>
            </a:r>
            <a:endParaRPr lang="fi-FI"/>
          </a:p>
        </p:txBody>
      </p:sp>
      <p:sp>
        <p:nvSpPr>
          <p:cNvPr id="94" name="Text Placeholder 64">
            <a:extLst>
              <a:ext uri="{FF2B5EF4-FFF2-40B4-BE49-F238E27FC236}">
                <a16:creationId xmlns:a16="http://schemas.microsoft.com/office/drawing/2014/main" id="{4662EDCE-70FE-8FCE-2E11-93CBBC5EC849}"/>
              </a:ext>
            </a:extLst>
          </p:cNvPr>
          <p:cNvSpPr>
            <a:spLocks noGrp="1"/>
          </p:cNvSpPr>
          <p:nvPr>
            <p:ph type="body" sz="quarter" idx="27"/>
          </p:nvPr>
        </p:nvSpPr>
        <p:spPr>
          <a:xfrm>
            <a:off x="9515329" y="4627585"/>
            <a:ext cx="2179736" cy="654062"/>
          </a:xfrm>
        </p:spPr>
        <p:txBody>
          <a:bodyPr anchor="b">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7" name="Text Placeholder 64">
            <a:extLst>
              <a:ext uri="{FF2B5EF4-FFF2-40B4-BE49-F238E27FC236}">
                <a16:creationId xmlns:a16="http://schemas.microsoft.com/office/drawing/2014/main" id="{D975B5FA-4232-E6AB-9338-FB1E7B8086E6}"/>
              </a:ext>
            </a:extLst>
          </p:cNvPr>
          <p:cNvSpPr>
            <a:spLocks noGrp="1"/>
          </p:cNvSpPr>
          <p:nvPr>
            <p:ph type="body" sz="quarter" idx="26"/>
          </p:nvPr>
        </p:nvSpPr>
        <p:spPr>
          <a:xfrm>
            <a:off x="9515329" y="5303944"/>
            <a:ext cx="2179736"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cxnSp>
        <p:nvCxnSpPr>
          <p:cNvPr id="42" name="Straight Connector 41">
            <a:extLst>
              <a:ext uri="{FF2B5EF4-FFF2-40B4-BE49-F238E27FC236}">
                <a16:creationId xmlns:a16="http://schemas.microsoft.com/office/drawing/2014/main" id="{A0E17AE6-245A-C232-CD9E-2B2F6CDD5A18}"/>
              </a:ext>
              <a:ext uri="{C183D7F6-B498-43B3-948B-1728B52AA6E4}">
                <adec:decorative xmlns:adec="http://schemas.microsoft.com/office/drawing/2017/decorative" val="1"/>
              </a:ext>
            </a:extLst>
          </p:cNvPr>
          <p:cNvCxnSpPr/>
          <p:nvPr userDrawn="1"/>
        </p:nvCxnSpPr>
        <p:spPr>
          <a:xfrm>
            <a:off x="468249" y="2438218"/>
            <a:ext cx="355222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C0E5FE-B2FF-2FC1-0DCD-3A24E4461702}"/>
              </a:ext>
              <a:ext uri="{C183D7F6-B498-43B3-948B-1728B52AA6E4}">
                <adec:decorative xmlns:adec="http://schemas.microsoft.com/office/drawing/2017/decorative" val="1"/>
              </a:ext>
            </a:extLst>
          </p:cNvPr>
          <p:cNvCxnSpPr/>
          <p:nvPr userDrawn="1"/>
        </p:nvCxnSpPr>
        <p:spPr>
          <a:xfrm>
            <a:off x="4281145" y="2438218"/>
            <a:ext cx="355222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2BCE957-963C-CC4F-D69B-5ABD71113624}"/>
              </a:ext>
              <a:ext uri="{C183D7F6-B498-43B3-948B-1728B52AA6E4}">
                <adec:decorative xmlns:adec="http://schemas.microsoft.com/office/drawing/2017/decorative" val="1"/>
              </a:ext>
            </a:extLst>
          </p:cNvPr>
          <p:cNvCxnSpPr/>
          <p:nvPr userDrawn="1"/>
        </p:nvCxnSpPr>
        <p:spPr>
          <a:xfrm>
            <a:off x="8142845" y="2438218"/>
            <a:ext cx="355222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0BC7F83-82B8-CE14-4E8B-4C1E1F21B6C0}"/>
              </a:ext>
              <a:ext uri="{C183D7F6-B498-43B3-948B-1728B52AA6E4}">
                <adec:decorative xmlns:adec="http://schemas.microsoft.com/office/drawing/2017/decorative" val="1"/>
              </a:ext>
            </a:extLst>
          </p:cNvPr>
          <p:cNvCxnSpPr/>
          <p:nvPr userDrawn="1"/>
        </p:nvCxnSpPr>
        <p:spPr>
          <a:xfrm>
            <a:off x="468249" y="4443664"/>
            <a:ext cx="355222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96B2DBA-105B-504C-81C8-02F461F94E69}"/>
              </a:ext>
              <a:ext uri="{C183D7F6-B498-43B3-948B-1728B52AA6E4}">
                <adec:decorative xmlns:adec="http://schemas.microsoft.com/office/drawing/2017/decorative" val="1"/>
              </a:ext>
            </a:extLst>
          </p:cNvPr>
          <p:cNvCxnSpPr/>
          <p:nvPr userDrawn="1"/>
        </p:nvCxnSpPr>
        <p:spPr>
          <a:xfrm>
            <a:off x="4281145" y="4443664"/>
            <a:ext cx="355222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FFD692E-4224-2BD7-6C98-6C8FB7530DCD}"/>
              </a:ext>
              <a:ext uri="{C183D7F6-B498-43B3-948B-1728B52AA6E4}">
                <adec:decorative xmlns:adec="http://schemas.microsoft.com/office/drawing/2017/decorative" val="1"/>
              </a:ext>
            </a:extLst>
          </p:cNvPr>
          <p:cNvCxnSpPr/>
          <p:nvPr userDrawn="1"/>
        </p:nvCxnSpPr>
        <p:spPr>
          <a:xfrm>
            <a:off x="8142845" y="4443664"/>
            <a:ext cx="355222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Kuva 2">
            <a:extLst>
              <a:ext uri="{FF2B5EF4-FFF2-40B4-BE49-F238E27FC236}">
                <a16:creationId xmlns:a16="http://schemas.microsoft.com/office/drawing/2014/main" id="{97BE3F02-DCD8-088C-C2BA-9207F68D231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4" name="Graphic 3">
            <a:extLst>
              <a:ext uri="{FF2B5EF4-FFF2-40B4-BE49-F238E27FC236}">
                <a16:creationId xmlns:a16="http://schemas.microsoft.com/office/drawing/2014/main" id="{13A34EB7-F295-93D3-DEBC-BF491EEE5218}"/>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467436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 sisältökohdett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49C5E2-1305-ED3A-48DB-0D8CE82A6CE8}"/>
              </a:ext>
            </a:extLst>
          </p:cNvPr>
          <p:cNvSpPr>
            <a:spLocks noGrp="1"/>
          </p:cNvSpPr>
          <p:nvPr>
            <p:ph type="title"/>
          </p:nvPr>
        </p:nvSpPr>
        <p:spPr>
          <a:xfrm>
            <a:off x="457098" y="851399"/>
            <a:ext cx="10260000" cy="1325563"/>
          </a:xfrm>
        </p:spPr>
        <p:txBody>
          <a:bodyPr>
            <a:normAutofit/>
          </a:bodyPr>
          <a:lstStyle>
            <a:lvl1pPr>
              <a:defRPr sz="3200"/>
            </a:lvl1pPr>
          </a:lstStyle>
          <a:p>
            <a:r>
              <a:rPr lang="en-US"/>
              <a:t>Click to edit Master title style</a:t>
            </a:r>
            <a:endParaRPr lang="fi-FI"/>
          </a:p>
        </p:txBody>
      </p:sp>
      <p:sp>
        <p:nvSpPr>
          <p:cNvPr id="89" name="Text Placeholder 64">
            <a:extLst>
              <a:ext uri="{FF2B5EF4-FFF2-40B4-BE49-F238E27FC236}">
                <a16:creationId xmlns:a16="http://schemas.microsoft.com/office/drawing/2014/main" id="{BD46FC81-AB58-C609-62EE-C4561E274495}"/>
              </a:ext>
            </a:extLst>
          </p:cNvPr>
          <p:cNvSpPr>
            <a:spLocks noGrp="1"/>
          </p:cNvSpPr>
          <p:nvPr>
            <p:ph type="body" sz="quarter" idx="17"/>
          </p:nvPr>
        </p:nvSpPr>
        <p:spPr>
          <a:xfrm>
            <a:off x="468249" y="2550812"/>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67" name="Text Placeholder 64">
            <a:extLst>
              <a:ext uri="{FF2B5EF4-FFF2-40B4-BE49-F238E27FC236}">
                <a16:creationId xmlns:a16="http://schemas.microsoft.com/office/drawing/2014/main" id="{FCDAF4DD-3993-D951-6297-AA197DA83246}"/>
              </a:ext>
            </a:extLst>
          </p:cNvPr>
          <p:cNvSpPr>
            <a:spLocks noGrp="1"/>
          </p:cNvSpPr>
          <p:nvPr>
            <p:ph type="body" sz="quarter" idx="16"/>
          </p:nvPr>
        </p:nvSpPr>
        <p:spPr>
          <a:xfrm>
            <a:off x="468249" y="3227171"/>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90" name="Text Placeholder 64">
            <a:extLst>
              <a:ext uri="{FF2B5EF4-FFF2-40B4-BE49-F238E27FC236}">
                <a16:creationId xmlns:a16="http://schemas.microsoft.com/office/drawing/2014/main" id="{BF485BBE-3218-5331-A1DA-E3592EB569B4}"/>
              </a:ext>
            </a:extLst>
          </p:cNvPr>
          <p:cNvSpPr>
            <a:spLocks noGrp="1"/>
          </p:cNvSpPr>
          <p:nvPr>
            <p:ph type="body" sz="quarter" idx="19"/>
          </p:nvPr>
        </p:nvSpPr>
        <p:spPr>
          <a:xfrm>
            <a:off x="3382466" y="2550812"/>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69" name="Text Placeholder 64">
            <a:extLst>
              <a:ext uri="{FF2B5EF4-FFF2-40B4-BE49-F238E27FC236}">
                <a16:creationId xmlns:a16="http://schemas.microsoft.com/office/drawing/2014/main" id="{A367A078-BA4C-367D-F98B-4C1F60237975}"/>
              </a:ext>
            </a:extLst>
          </p:cNvPr>
          <p:cNvSpPr>
            <a:spLocks noGrp="1"/>
          </p:cNvSpPr>
          <p:nvPr>
            <p:ph type="body" sz="quarter" idx="18"/>
          </p:nvPr>
        </p:nvSpPr>
        <p:spPr>
          <a:xfrm>
            <a:off x="3382466" y="3227171"/>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91" name="Text Placeholder 64">
            <a:extLst>
              <a:ext uri="{FF2B5EF4-FFF2-40B4-BE49-F238E27FC236}">
                <a16:creationId xmlns:a16="http://schemas.microsoft.com/office/drawing/2014/main" id="{F9F8A733-C1C2-6ED8-0D57-E5136CAD0FEA}"/>
              </a:ext>
            </a:extLst>
          </p:cNvPr>
          <p:cNvSpPr>
            <a:spLocks noGrp="1"/>
          </p:cNvSpPr>
          <p:nvPr>
            <p:ph type="body" sz="quarter" idx="21"/>
          </p:nvPr>
        </p:nvSpPr>
        <p:spPr>
          <a:xfrm>
            <a:off x="6296684" y="2550812"/>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1" name="Text Placeholder 64">
            <a:extLst>
              <a:ext uri="{FF2B5EF4-FFF2-40B4-BE49-F238E27FC236}">
                <a16:creationId xmlns:a16="http://schemas.microsoft.com/office/drawing/2014/main" id="{D2005A24-7719-A485-DB69-F8BD3CA78BED}"/>
              </a:ext>
            </a:extLst>
          </p:cNvPr>
          <p:cNvSpPr>
            <a:spLocks noGrp="1"/>
          </p:cNvSpPr>
          <p:nvPr>
            <p:ph type="body" sz="quarter" idx="20"/>
          </p:nvPr>
        </p:nvSpPr>
        <p:spPr>
          <a:xfrm>
            <a:off x="6296684" y="3227171"/>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1" name="Text Placeholder 64">
            <a:extLst>
              <a:ext uri="{FF2B5EF4-FFF2-40B4-BE49-F238E27FC236}">
                <a16:creationId xmlns:a16="http://schemas.microsoft.com/office/drawing/2014/main" id="{5C67A292-7B48-0E0D-F8AF-7CD853D4BB72}"/>
              </a:ext>
            </a:extLst>
          </p:cNvPr>
          <p:cNvSpPr>
            <a:spLocks noGrp="1"/>
          </p:cNvSpPr>
          <p:nvPr>
            <p:ph type="body" sz="quarter" idx="31"/>
          </p:nvPr>
        </p:nvSpPr>
        <p:spPr>
          <a:xfrm>
            <a:off x="9185780" y="2550812"/>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19" name="Text Placeholder 64">
            <a:extLst>
              <a:ext uri="{FF2B5EF4-FFF2-40B4-BE49-F238E27FC236}">
                <a16:creationId xmlns:a16="http://schemas.microsoft.com/office/drawing/2014/main" id="{60A927E9-6FD3-9439-610F-DF45562F0330}"/>
              </a:ext>
            </a:extLst>
          </p:cNvPr>
          <p:cNvSpPr>
            <a:spLocks noGrp="1"/>
          </p:cNvSpPr>
          <p:nvPr>
            <p:ph type="body" sz="quarter" idx="29"/>
          </p:nvPr>
        </p:nvSpPr>
        <p:spPr>
          <a:xfrm>
            <a:off x="9185780" y="3227171"/>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92" name="Text Placeholder 64">
            <a:extLst>
              <a:ext uri="{FF2B5EF4-FFF2-40B4-BE49-F238E27FC236}">
                <a16:creationId xmlns:a16="http://schemas.microsoft.com/office/drawing/2014/main" id="{D98EAFC6-56BF-AC8F-6CEA-8711AB445C6F}"/>
              </a:ext>
            </a:extLst>
          </p:cNvPr>
          <p:cNvSpPr>
            <a:spLocks noGrp="1"/>
          </p:cNvSpPr>
          <p:nvPr>
            <p:ph type="body" sz="quarter" idx="23"/>
          </p:nvPr>
        </p:nvSpPr>
        <p:spPr>
          <a:xfrm>
            <a:off x="468249" y="4627585"/>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3" name="Text Placeholder 64">
            <a:extLst>
              <a:ext uri="{FF2B5EF4-FFF2-40B4-BE49-F238E27FC236}">
                <a16:creationId xmlns:a16="http://schemas.microsoft.com/office/drawing/2014/main" id="{36A54E77-8071-0406-6219-53BAE005E0EB}"/>
              </a:ext>
            </a:extLst>
          </p:cNvPr>
          <p:cNvSpPr>
            <a:spLocks noGrp="1"/>
          </p:cNvSpPr>
          <p:nvPr>
            <p:ph type="body" sz="quarter" idx="22"/>
          </p:nvPr>
        </p:nvSpPr>
        <p:spPr>
          <a:xfrm>
            <a:off x="468249" y="5303944"/>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93" name="Text Placeholder 64">
            <a:extLst>
              <a:ext uri="{FF2B5EF4-FFF2-40B4-BE49-F238E27FC236}">
                <a16:creationId xmlns:a16="http://schemas.microsoft.com/office/drawing/2014/main" id="{A458066B-9BBC-4CAC-994B-033C5058B25A}"/>
              </a:ext>
            </a:extLst>
          </p:cNvPr>
          <p:cNvSpPr>
            <a:spLocks noGrp="1"/>
          </p:cNvSpPr>
          <p:nvPr>
            <p:ph type="body" sz="quarter" idx="25"/>
          </p:nvPr>
        </p:nvSpPr>
        <p:spPr>
          <a:xfrm>
            <a:off x="3382466" y="4627585"/>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5" name="Text Placeholder 64">
            <a:extLst>
              <a:ext uri="{FF2B5EF4-FFF2-40B4-BE49-F238E27FC236}">
                <a16:creationId xmlns:a16="http://schemas.microsoft.com/office/drawing/2014/main" id="{E0998DCE-E162-41AD-CD85-ADA4CEB8255F}"/>
              </a:ext>
            </a:extLst>
          </p:cNvPr>
          <p:cNvSpPr>
            <a:spLocks noGrp="1"/>
          </p:cNvSpPr>
          <p:nvPr>
            <p:ph type="body" sz="quarter" idx="24"/>
          </p:nvPr>
        </p:nvSpPr>
        <p:spPr>
          <a:xfrm>
            <a:off x="3382466" y="5303944"/>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94" name="Text Placeholder 64">
            <a:extLst>
              <a:ext uri="{FF2B5EF4-FFF2-40B4-BE49-F238E27FC236}">
                <a16:creationId xmlns:a16="http://schemas.microsoft.com/office/drawing/2014/main" id="{4662EDCE-70FE-8FCE-2E11-93CBBC5EC849}"/>
              </a:ext>
            </a:extLst>
          </p:cNvPr>
          <p:cNvSpPr>
            <a:spLocks noGrp="1"/>
          </p:cNvSpPr>
          <p:nvPr>
            <p:ph type="body" sz="quarter" idx="27"/>
          </p:nvPr>
        </p:nvSpPr>
        <p:spPr>
          <a:xfrm>
            <a:off x="6296684" y="4627585"/>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7" name="Text Placeholder 64">
            <a:extLst>
              <a:ext uri="{FF2B5EF4-FFF2-40B4-BE49-F238E27FC236}">
                <a16:creationId xmlns:a16="http://schemas.microsoft.com/office/drawing/2014/main" id="{D975B5FA-4232-E6AB-9338-FB1E7B8086E6}"/>
              </a:ext>
            </a:extLst>
          </p:cNvPr>
          <p:cNvSpPr>
            <a:spLocks noGrp="1"/>
          </p:cNvSpPr>
          <p:nvPr>
            <p:ph type="body" sz="quarter" idx="26"/>
          </p:nvPr>
        </p:nvSpPr>
        <p:spPr>
          <a:xfrm>
            <a:off x="6296684" y="5303944"/>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Text Placeholder 64">
            <a:extLst>
              <a:ext uri="{FF2B5EF4-FFF2-40B4-BE49-F238E27FC236}">
                <a16:creationId xmlns:a16="http://schemas.microsoft.com/office/drawing/2014/main" id="{9A6E38EB-80EB-DA8B-2B12-29CEEE7ABB4A}"/>
              </a:ext>
            </a:extLst>
          </p:cNvPr>
          <p:cNvSpPr>
            <a:spLocks noGrp="1"/>
          </p:cNvSpPr>
          <p:nvPr>
            <p:ph type="body" sz="quarter" idx="32"/>
          </p:nvPr>
        </p:nvSpPr>
        <p:spPr>
          <a:xfrm>
            <a:off x="9185780" y="4627585"/>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20" name="Text Placeholder 64">
            <a:extLst>
              <a:ext uri="{FF2B5EF4-FFF2-40B4-BE49-F238E27FC236}">
                <a16:creationId xmlns:a16="http://schemas.microsoft.com/office/drawing/2014/main" id="{23707BA2-F3CE-A56C-0905-989D7DECCA9A}"/>
              </a:ext>
            </a:extLst>
          </p:cNvPr>
          <p:cNvSpPr>
            <a:spLocks noGrp="1"/>
          </p:cNvSpPr>
          <p:nvPr>
            <p:ph type="body" sz="quarter" idx="30"/>
          </p:nvPr>
        </p:nvSpPr>
        <p:spPr>
          <a:xfrm>
            <a:off x="9185780" y="5303944"/>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cxnSp>
        <p:nvCxnSpPr>
          <p:cNvPr id="42" name="Straight Connector 41">
            <a:extLst>
              <a:ext uri="{FF2B5EF4-FFF2-40B4-BE49-F238E27FC236}">
                <a16:creationId xmlns:a16="http://schemas.microsoft.com/office/drawing/2014/main" id="{A0E17AE6-245A-C232-CD9E-2B2F6CDD5A18}"/>
              </a:ext>
            </a:extLst>
          </p:cNvPr>
          <p:cNvCxnSpPr>
            <a:cxnSpLocks/>
          </p:cNvCxnSpPr>
          <p:nvPr userDrawn="1"/>
        </p:nvCxnSpPr>
        <p:spPr>
          <a:xfrm>
            <a:off x="468249" y="2438218"/>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C0E5FE-B2FF-2FC1-0DCD-3A24E4461702}"/>
              </a:ext>
            </a:extLst>
          </p:cNvPr>
          <p:cNvCxnSpPr>
            <a:cxnSpLocks/>
          </p:cNvCxnSpPr>
          <p:nvPr userDrawn="1"/>
        </p:nvCxnSpPr>
        <p:spPr>
          <a:xfrm>
            <a:off x="3382466" y="2438218"/>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2BCE957-963C-CC4F-D69B-5ABD71113624}"/>
              </a:ext>
            </a:extLst>
          </p:cNvPr>
          <p:cNvCxnSpPr>
            <a:cxnSpLocks/>
          </p:cNvCxnSpPr>
          <p:nvPr userDrawn="1"/>
        </p:nvCxnSpPr>
        <p:spPr>
          <a:xfrm>
            <a:off x="6296684" y="2438218"/>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0BC7F83-82B8-CE14-4E8B-4C1E1F21B6C0}"/>
              </a:ext>
            </a:extLst>
          </p:cNvPr>
          <p:cNvCxnSpPr>
            <a:cxnSpLocks/>
          </p:cNvCxnSpPr>
          <p:nvPr userDrawn="1"/>
        </p:nvCxnSpPr>
        <p:spPr>
          <a:xfrm>
            <a:off x="468249" y="4443664"/>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96B2DBA-105B-504C-81C8-02F461F94E69}"/>
              </a:ext>
            </a:extLst>
          </p:cNvPr>
          <p:cNvCxnSpPr>
            <a:cxnSpLocks/>
          </p:cNvCxnSpPr>
          <p:nvPr userDrawn="1"/>
        </p:nvCxnSpPr>
        <p:spPr>
          <a:xfrm>
            <a:off x="3382466" y="4443664"/>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FFD692E-4224-2BD7-6C98-6C8FB7530DCD}"/>
              </a:ext>
            </a:extLst>
          </p:cNvPr>
          <p:cNvCxnSpPr>
            <a:cxnSpLocks/>
          </p:cNvCxnSpPr>
          <p:nvPr userDrawn="1"/>
        </p:nvCxnSpPr>
        <p:spPr>
          <a:xfrm>
            <a:off x="6296684" y="4443664"/>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2ED5C9-D86C-723F-C3A6-9D618CEE4D67}"/>
              </a:ext>
            </a:extLst>
          </p:cNvPr>
          <p:cNvCxnSpPr>
            <a:cxnSpLocks/>
          </p:cNvCxnSpPr>
          <p:nvPr userDrawn="1"/>
        </p:nvCxnSpPr>
        <p:spPr>
          <a:xfrm>
            <a:off x="9185780" y="2438218"/>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743C1B-6936-40A9-8EC9-D5013E63AC48}"/>
              </a:ext>
            </a:extLst>
          </p:cNvPr>
          <p:cNvCxnSpPr>
            <a:cxnSpLocks/>
          </p:cNvCxnSpPr>
          <p:nvPr userDrawn="1"/>
        </p:nvCxnSpPr>
        <p:spPr>
          <a:xfrm>
            <a:off x="9185780" y="4443664"/>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Kuva 2">
            <a:extLst>
              <a:ext uri="{FF2B5EF4-FFF2-40B4-BE49-F238E27FC236}">
                <a16:creationId xmlns:a16="http://schemas.microsoft.com/office/drawing/2014/main" id="{CAEE1E91-AF73-F5C9-6FE0-059EDD7E12FD}"/>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4" name="Graphic 3">
            <a:extLst>
              <a:ext uri="{FF2B5EF4-FFF2-40B4-BE49-F238E27FC236}">
                <a16:creationId xmlns:a16="http://schemas.microsoft.com/office/drawing/2014/main" id="{FF135098-27EF-82A5-59C8-F7DCA059C3B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257220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Kaksi palstaa vertailu">
    <p:spTree>
      <p:nvGrpSpPr>
        <p:cNvPr id="1" name=""/>
        <p:cNvGrpSpPr/>
        <p:nvPr/>
      </p:nvGrpSpPr>
      <p:grpSpPr>
        <a:xfrm>
          <a:off x="0" y="0"/>
          <a:ext cx="0" cy="0"/>
          <a:chOff x="0" y="0"/>
          <a:chExt cx="0" cy="0"/>
        </a:xfrm>
      </p:grpSpPr>
      <p:sp>
        <p:nvSpPr>
          <p:cNvPr id="2" name="Otsikko 1"/>
          <p:cNvSpPr>
            <a:spLocks noGrp="1"/>
          </p:cNvSpPr>
          <p:nvPr>
            <p:ph type="title"/>
          </p:nvPr>
        </p:nvSpPr>
        <p:spPr>
          <a:xfrm>
            <a:off x="966000" y="800590"/>
            <a:ext cx="10260000" cy="1325563"/>
          </a:xfrm>
        </p:spPr>
        <p:txBody>
          <a:bodyPr/>
          <a:lstStyle/>
          <a:p>
            <a:r>
              <a:rPr lang="en-US"/>
              <a:t>Click to edit Master title style</a:t>
            </a:r>
            <a:endParaRPr lang="fi-FI"/>
          </a:p>
        </p:txBody>
      </p:sp>
      <p:sp>
        <p:nvSpPr>
          <p:cNvPr id="3" name="Tekstin paikkamerkki 2"/>
          <p:cNvSpPr>
            <a:spLocks noGrp="1"/>
          </p:cNvSpPr>
          <p:nvPr>
            <p:ph type="body" idx="1"/>
          </p:nvPr>
        </p:nvSpPr>
        <p:spPr>
          <a:xfrm>
            <a:off x="966001" y="2237504"/>
            <a:ext cx="5040000" cy="746107"/>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isällön paikkamerkki 3"/>
          <p:cNvSpPr>
            <a:spLocks noGrp="1"/>
          </p:cNvSpPr>
          <p:nvPr>
            <p:ph sz="half" idx="2"/>
          </p:nvPr>
        </p:nvSpPr>
        <p:spPr>
          <a:xfrm>
            <a:off x="966000" y="2983612"/>
            <a:ext cx="5040000" cy="3497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p:cNvSpPr>
            <a:spLocks noGrp="1"/>
          </p:cNvSpPr>
          <p:nvPr>
            <p:ph type="body" sz="quarter" idx="3"/>
          </p:nvPr>
        </p:nvSpPr>
        <p:spPr>
          <a:xfrm>
            <a:off x="6185999" y="2237504"/>
            <a:ext cx="5040001" cy="746107"/>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isällön paikkamerkki 5"/>
          <p:cNvSpPr>
            <a:spLocks noGrp="1"/>
          </p:cNvSpPr>
          <p:nvPr>
            <p:ph sz="quarter" idx="4"/>
          </p:nvPr>
        </p:nvSpPr>
        <p:spPr>
          <a:xfrm>
            <a:off x="6186000" y="2983612"/>
            <a:ext cx="5040000" cy="3497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9" name="Kuva 2">
            <a:extLst>
              <a:ext uri="{FF2B5EF4-FFF2-40B4-BE49-F238E27FC236}">
                <a16:creationId xmlns:a16="http://schemas.microsoft.com/office/drawing/2014/main" id="{9D4C1202-C930-66A2-D001-9AC8843BC98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10" name="Graphic 9">
            <a:extLst>
              <a:ext uri="{FF2B5EF4-FFF2-40B4-BE49-F238E27FC236}">
                <a16:creationId xmlns:a16="http://schemas.microsoft.com/office/drawing/2014/main" id="{B49AD6C0-6B9D-2EB6-EA3E-BEB25A8F521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3797874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E404C41B-F652-5501-D363-75ED64B2FBF9}"/>
              </a:ext>
            </a:extLst>
          </p:cNvPr>
          <p:cNvSpPr>
            <a:spLocks noGrp="1"/>
          </p:cNvSpPr>
          <p:nvPr>
            <p:ph type="title"/>
          </p:nvPr>
        </p:nvSpPr>
        <p:spPr>
          <a:xfrm>
            <a:off x="966000" y="800590"/>
            <a:ext cx="10260000" cy="1325563"/>
          </a:xfrm>
        </p:spPr>
        <p:txBody>
          <a:bodyPr/>
          <a:lstStyle/>
          <a:p>
            <a:r>
              <a:rPr lang="en-US"/>
              <a:t>Click to edit Master title style</a:t>
            </a:r>
            <a:endParaRPr lang="fi-FI"/>
          </a:p>
        </p:txBody>
      </p:sp>
      <p:pic>
        <p:nvPicPr>
          <p:cNvPr id="5" name="Kuva 2">
            <a:extLst>
              <a:ext uri="{FF2B5EF4-FFF2-40B4-BE49-F238E27FC236}">
                <a16:creationId xmlns:a16="http://schemas.microsoft.com/office/drawing/2014/main" id="{401CA55A-DC83-E2BB-2309-49429EFB19F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6" name="Graphic 5">
            <a:extLst>
              <a:ext uri="{FF2B5EF4-FFF2-40B4-BE49-F238E27FC236}">
                <a16:creationId xmlns:a16="http://schemas.microsoft.com/office/drawing/2014/main" id="{D273EF49-34AF-BD8E-C061-5B8535E1F8F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655095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yhjä_Logo">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CF812838-3B22-B9F3-F524-7B9657645C8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5" name="Graphic 4">
            <a:extLst>
              <a:ext uri="{FF2B5EF4-FFF2-40B4-BE49-F238E27FC236}">
                <a16:creationId xmlns:a16="http://schemas.microsoft.com/office/drawing/2014/main" id="{D20BEFBD-D682-425E-A061-D8C563935E17}"/>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4139108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066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Yhteystiedo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E2107D0-8658-4288-A7E7-FF16D7826415}"/>
              </a:ext>
            </a:extLst>
          </p:cNvPr>
          <p:cNvSpPr>
            <a:spLocks noGrp="1"/>
          </p:cNvSpPr>
          <p:nvPr>
            <p:ph type="pic" sz="quarter" idx="14" hasCustomPrompt="1"/>
          </p:nvPr>
        </p:nvSpPr>
        <p:spPr>
          <a:xfrm>
            <a:off x="6096000" y="0"/>
            <a:ext cx="6096000" cy="6858000"/>
          </a:xfrm>
        </p:spPr>
        <p:txBody>
          <a:bodyPr anchor="ctr"/>
          <a:lstStyle>
            <a:lvl1pPr marL="0" indent="0" algn="ctr">
              <a:buNone/>
              <a:defRPr/>
            </a:lvl1pPr>
          </a:lstStyle>
          <a:p>
            <a:r>
              <a:rPr lang="en-GB"/>
              <a:t>Click icon </a:t>
            </a:r>
            <a:br>
              <a:rPr lang="en-GB"/>
            </a:br>
            <a:r>
              <a:rPr lang="en-GB"/>
              <a:t>to add picture</a:t>
            </a:r>
            <a:endParaRPr lang="fi-FI"/>
          </a:p>
        </p:txBody>
      </p:sp>
      <p:sp>
        <p:nvSpPr>
          <p:cNvPr id="16" name="Otsikko 1">
            <a:extLst>
              <a:ext uri="{FF2B5EF4-FFF2-40B4-BE49-F238E27FC236}">
                <a16:creationId xmlns:a16="http://schemas.microsoft.com/office/drawing/2014/main" id="{4D51EEF9-4139-D98B-086A-2E92E7107765}"/>
              </a:ext>
            </a:extLst>
          </p:cNvPr>
          <p:cNvSpPr>
            <a:spLocks noGrp="1"/>
          </p:cNvSpPr>
          <p:nvPr>
            <p:ph type="title" hasCustomPrompt="1"/>
          </p:nvPr>
        </p:nvSpPr>
        <p:spPr>
          <a:xfrm>
            <a:off x="583198" y="1335983"/>
            <a:ext cx="4674602" cy="1325563"/>
          </a:xfrm>
        </p:spPr>
        <p:txBody>
          <a:bodyPr>
            <a:normAutofit/>
          </a:bodyPr>
          <a:lstStyle>
            <a:lvl1pPr>
              <a:defRPr sz="4200"/>
            </a:lvl1pPr>
          </a:lstStyle>
          <a:p>
            <a:r>
              <a:rPr lang="en-GB" err="1"/>
              <a:t>Etunimi</a:t>
            </a:r>
            <a:br>
              <a:rPr lang="en-GB"/>
            </a:br>
            <a:r>
              <a:rPr lang="en-GB" err="1"/>
              <a:t>Sukunimi</a:t>
            </a:r>
            <a:endParaRPr lang="fi-FI"/>
          </a:p>
        </p:txBody>
      </p:sp>
      <p:pic>
        <p:nvPicPr>
          <p:cNvPr id="10" name="Picture Placeholder 42">
            <a:extLst>
              <a:ext uri="{FF2B5EF4-FFF2-40B4-BE49-F238E27FC236}">
                <a16:creationId xmlns:a16="http://schemas.microsoft.com/office/drawing/2014/main" id="{950FD6E4-B711-2DD7-1747-356FC275F84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3582" t="-9679" r="-25672" b="-17392"/>
          <a:stretch/>
        </p:blipFill>
        <p:spPr>
          <a:xfrm>
            <a:off x="618190" y="3079072"/>
            <a:ext cx="699855" cy="699855"/>
          </a:xfrm>
          <a:prstGeom prst="ellipse">
            <a:avLst/>
          </a:prstGeom>
        </p:spPr>
      </p:pic>
      <p:sp>
        <p:nvSpPr>
          <p:cNvPr id="19" name="Text Placeholder 17">
            <a:extLst>
              <a:ext uri="{FF2B5EF4-FFF2-40B4-BE49-F238E27FC236}">
                <a16:creationId xmlns:a16="http://schemas.microsoft.com/office/drawing/2014/main" id="{C2042E0B-FDD1-D508-4EF5-C6BEA278763D}"/>
              </a:ext>
            </a:extLst>
          </p:cNvPr>
          <p:cNvSpPr>
            <a:spLocks noGrp="1"/>
          </p:cNvSpPr>
          <p:nvPr>
            <p:ph type="body" sz="quarter" idx="15" hasCustomPrompt="1"/>
          </p:nvPr>
        </p:nvSpPr>
        <p:spPr>
          <a:xfrm>
            <a:off x="1543812" y="3195063"/>
            <a:ext cx="3713987" cy="514870"/>
          </a:xfrm>
        </p:spPr>
        <p:txBody>
          <a:bodyPr anchor="b">
            <a:noAutofit/>
          </a:bodyPr>
          <a:lstStyle>
            <a:lvl1pPr marL="0" indent="0" algn="l">
              <a:buFont typeface="Arial" panose="020B0604020202020204" pitchFamily="34" charset="0"/>
              <a:buNone/>
              <a:defRPr sz="2000">
                <a:latin typeface="+mn-lt"/>
              </a:defRPr>
            </a:lvl1pPr>
          </a:lstStyle>
          <a:p>
            <a:pPr algn="l"/>
            <a:r>
              <a:rPr lang="fi-FI" sz="2400">
                <a:solidFill>
                  <a:schemeClr val="tx1"/>
                </a:solidFill>
              </a:rPr>
              <a:t>Titteli, yksikkö</a:t>
            </a:r>
          </a:p>
        </p:txBody>
      </p:sp>
      <p:pic>
        <p:nvPicPr>
          <p:cNvPr id="12" name="Graphic 11">
            <a:extLst>
              <a:ext uri="{FF2B5EF4-FFF2-40B4-BE49-F238E27FC236}">
                <a16:creationId xmlns:a16="http://schemas.microsoft.com/office/drawing/2014/main" id="{86CBC45E-4DF3-FCDA-C72A-5F58E7F52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9570" y="4156676"/>
            <a:ext cx="417095" cy="319338"/>
          </a:xfrm>
          <a:prstGeom prst="rect">
            <a:avLst/>
          </a:prstGeom>
        </p:spPr>
      </p:pic>
      <p:sp>
        <p:nvSpPr>
          <p:cNvPr id="20" name="Text Placeholder 17">
            <a:extLst>
              <a:ext uri="{FF2B5EF4-FFF2-40B4-BE49-F238E27FC236}">
                <a16:creationId xmlns:a16="http://schemas.microsoft.com/office/drawing/2014/main" id="{22D9513F-ADBB-A534-E4F1-0554D739C1C6}"/>
              </a:ext>
            </a:extLst>
          </p:cNvPr>
          <p:cNvSpPr>
            <a:spLocks noGrp="1"/>
          </p:cNvSpPr>
          <p:nvPr>
            <p:ph type="body" sz="quarter" idx="16" hasCustomPrompt="1"/>
          </p:nvPr>
        </p:nvSpPr>
        <p:spPr>
          <a:xfrm>
            <a:off x="1543812" y="4047035"/>
            <a:ext cx="3713987" cy="514870"/>
          </a:xfrm>
        </p:spPr>
        <p:txBody>
          <a:bodyPr anchor="b">
            <a:noAutofit/>
          </a:bodyPr>
          <a:lstStyle>
            <a:lvl1pPr marL="0" indent="0" algn="l">
              <a:buFont typeface="Arial" panose="020B0604020202020204" pitchFamily="34" charset="0"/>
              <a:buNone/>
              <a:defRPr sz="2000">
                <a:latin typeface="+mn-lt"/>
              </a:defRPr>
            </a:lvl1pPr>
          </a:lstStyle>
          <a:p>
            <a:pPr algn="l"/>
            <a:r>
              <a:rPr lang="fi-FI" sz="2400" err="1">
                <a:solidFill>
                  <a:schemeClr val="tx1"/>
                </a:solidFill>
              </a:rPr>
              <a:t>etunimi.sukunimi@hamk.fi</a:t>
            </a:r>
            <a:endParaRPr lang="fi-FI" sz="2400">
              <a:solidFill>
                <a:schemeClr val="tx1"/>
              </a:solidFill>
            </a:endParaRPr>
          </a:p>
        </p:txBody>
      </p:sp>
      <p:pic>
        <p:nvPicPr>
          <p:cNvPr id="13" name="Graphic 12">
            <a:extLst>
              <a:ext uri="{FF2B5EF4-FFF2-40B4-BE49-F238E27FC236}">
                <a16:creationId xmlns:a16="http://schemas.microsoft.com/office/drawing/2014/main" id="{5727CBC1-73DD-75CD-64A6-727CF910A1F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8447" y="4928764"/>
            <a:ext cx="319338" cy="514852"/>
          </a:xfrm>
          <a:prstGeom prst="rect">
            <a:avLst/>
          </a:prstGeom>
        </p:spPr>
      </p:pic>
      <p:sp>
        <p:nvSpPr>
          <p:cNvPr id="21" name="Text Placeholder 17">
            <a:extLst>
              <a:ext uri="{FF2B5EF4-FFF2-40B4-BE49-F238E27FC236}">
                <a16:creationId xmlns:a16="http://schemas.microsoft.com/office/drawing/2014/main" id="{859D0CF4-CBAA-642E-2F5F-44BA42F940A6}"/>
              </a:ext>
            </a:extLst>
          </p:cNvPr>
          <p:cNvSpPr>
            <a:spLocks noGrp="1"/>
          </p:cNvSpPr>
          <p:nvPr>
            <p:ph type="body" sz="quarter" idx="17" hasCustomPrompt="1"/>
          </p:nvPr>
        </p:nvSpPr>
        <p:spPr>
          <a:xfrm>
            <a:off x="1543812" y="4927902"/>
            <a:ext cx="3713987" cy="514870"/>
          </a:xfrm>
        </p:spPr>
        <p:txBody>
          <a:bodyPr anchor="b">
            <a:noAutofit/>
          </a:bodyPr>
          <a:lstStyle>
            <a:lvl1pPr marL="0" indent="0" algn="l">
              <a:buFont typeface="Arial" panose="020B0604020202020204" pitchFamily="34" charset="0"/>
              <a:buNone/>
              <a:defRPr sz="2000">
                <a:latin typeface="+mn-lt"/>
              </a:defRPr>
            </a:lvl1pPr>
          </a:lstStyle>
          <a:p>
            <a:pPr algn="l"/>
            <a:r>
              <a:rPr lang="fi-FI" sz="2400">
                <a:solidFill>
                  <a:schemeClr val="tx1"/>
                </a:solidFill>
              </a:rPr>
              <a:t>+385 xx xxx xxxx</a:t>
            </a:r>
          </a:p>
        </p:txBody>
      </p:sp>
      <p:cxnSp>
        <p:nvCxnSpPr>
          <p:cNvPr id="3" name="Straight Connector 2">
            <a:extLst>
              <a:ext uri="{FF2B5EF4-FFF2-40B4-BE49-F238E27FC236}">
                <a16:creationId xmlns:a16="http://schemas.microsoft.com/office/drawing/2014/main" id="{8F6E4624-27A9-26E7-C68C-7553CBBD3CB5}"/>
              </a:ext>
            </a:extLst>
          </p:cNvPr>
          <p:cNvCxnSpPr/>
          <p:nvPr userDrawn="1"/>
        </p:nvCxnSpPr>
        <p:spPr>
          <a:xfrm>
            <a:off x="583198" y="3838720"/>
            <a:ext cx="4674602"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6D2D814-57EE-4CC0-92A5-98B6C65A5F6A}"/>
              </a:ext>
            </a:extLst>
          </p:cNvPr>
          <p:cNvCxnSpPr/>
          <p:nvPr userDrawn="1"/>
        </p:nvCxnSpPr>
        <p:spPr>
          <a:xfrm>
            <a:off x="583198" y="2778456"/>
            <a:ext cx="4674602" cy="0"/>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236F88D-0FF6-E4C0-0E7C-8D9BC2A18086}"/>
              </a:ext>
            </a:extLst>
          </p:cNvPr>
          <p:cNvCxnSpPr/>
          <p:nvPr userDrawn="1"/>
        </p:nvCxnSpPr>
        <p:spPr>
          <a:xfrm>
            <a:off x="583198" y="4764409"/>
            <a:ext cx="4674602"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Kuva 2">
            <a:extLst>
              <a:ext uri="{FF2B5EF4-FFF2-40B4-BE49-F238E27FC236}">
                <a16:creationId xmlns:a16="http://schemas.microsoft.com/office/drawing/2014/main" id="{ADE7B526-2BAF-F310-0D37-BB3BF947DA7C}"/>
              </a:ext>
              <a:ext uri="{C183D7F6-B498-43B3-948B-1728B52AA6E4}">
                <adec:decorative xmlns:adec="http://schemas.microsoft.com/office/drawing/2017/decorative" val="1"/>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942034" y="123580"/>
            <a:ext cx="1134936" cy="785408"/>
          </a:xfrm>
          <a:prstGeom prst="rect">
            <a:avLst/>
          </a:prstGeom>
        </p:spPr>
      </p:pic>
      <p:pic>
        <p:nvPicPr>
          <p:cNvPr id="8" name="Graphic 7">
            <a:extLst>
              <a:ext uri="{FF2B5EF4-FFF2-40B4-BE49-F238E27FC236}">
                <a16:creationId xmlns:a16="http://schemas.microsoft.com/office/drawing/2014/main" id="{7F5939C3-1AF2-6770-EAC0-326B2FB9307E}"/>
              </a:ext>
              <a:ext uri="{C183D7F6-B498-43B3-948B-1728B52AA6E4}">
                <adec:decorative xmlns:adec="http://schemas.microsoft.com/office/drawing/2017/decorative" val="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982713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626269" y="1041400"/>
            <a:ext cx="4631531" cy="2387600"/>
          </a:xfrm>
        </p:spPr>
        <p:txBody>
          <a:bodyPr anchor="b">
            <a:normAutofit/>
          </a:bodyPr>
          <a:lstStyle>
            <a:lvl1pPr algn="l">
              <a:defRPr sz="4800" b="0">
                <a:solidFill>
                  <a:schemeClr val="bg1"/>
                </a:solidFill>
              </a:defRPr>
            </a:lvl1pPr>
          </a:lstStyle>
          <a:p>
            <a:r>
              <a:rPr lang="en-US"/>
              <a:t>Click to edit Master title style</a:t>
            </a:r>
            <a:endParaRPr lang="fi-FI"/>
          </a:p>
        </p:txBody>
      </p:sp>
      <p:sp>
        <p:nvSpPr>
          <p:cNvPr id="3" name="Alaotsikko 2"/>
          <p:cNvSpPr>
            <a:spLocks noGrp="1"/>
          </p:cNvSpPr>
          <p:nvPr>
            <p:ph type="subTitle" idx="1"/>
          </p:nvPr>
        </p:nvSpPr>
        <p:spPr>
          <a:xfrm>
            <a:off x="626269" y="3521075"/>
            <a:ext cx="4631531" cy="2679284"/>
          </a:xfrm>
        </p:spPr>
        <p:txBody>
          <a:bodyPr>
            <a:normAutofit/>
          </a:bodyPr>
          <a:lstStyle>
            <a:lvl1pPr marL="0" indent="0" algn="l">
              <a:buNone/>
              <a:defRPr sz="21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Picture Placeholder 5">
            <a:extLst>
              <a:ext uri="{FF2B5EF4-FFF2-40B4-BE49-F238E27FC236}">
                <a16:creationId xmlns:a16="http://schemas.microsoft.com/office/drawing/2014/main" id="{C9886392-8660-4EAF-A6DA-F6F879DE478C}"/>
              </a:ext>
            </a:extLst>
          </p:cNvPr>
          <p:cNvSpPr>
            <a:spLocks noGrp="1"/>
          </p:cNvSpPr>
          <p:nvPr>
            <p:ph type="pic" sz="quarter" idx="12" hasCustomPrompt="1"/>
          </p:nvPr>
        </p:nvSpPr>
        <p:spPr>
          <a:xfrm>
            <a:off x="6096000" y="0"/>
            <a:ext cx="6096000" cy="6858000"/>
          </a:xfrm>
        </p:spPr>
        <p:txBody>
          <a:bodyPr anchor="ctr"/>
          <a:lstStyle>
            <a:lvl1pPr marL="0" indent="0" algn="ctr">
              <a:buNone/>
              <a:defRPr>
                <a:solidFill>
                  <a:schemeClr val="bg1"/>
                </a:solidFill>
              </a:defRPr>
            </a:lvl1pPr>
          </a:lstStyle>
          <a:p>
            <a:r>
              <a:rPr lang="en-GB"/>
              <a:t>Click icon </a:t>
            </a:r>
            <a:br>
              <a:rPr lang="en-GB"/>
            </a:br>
            <a:r>
              <a:rPr lang="en-GB"/>
              <a:t>to add picture</a:t>
            </a:r>
            <a:endParaRPr lang="fi-FI"/>
          </a:p>
        </p:txBody>
      </p:sp>
      <p:pic>
        <p:nvPicPr>
          <p:cNvPr id="10" name="Kuva 2">
            <a:extLst>
              <a:ext uri="{FF2B5EF4-FFF2-40B4-BE49-F238E27FC236}">
                <a16:creationId xmlns:a16="http://schemas.microsoft.com/office/drawing/2014/main" id="{C7A61C57-8C1D-594C-6C98-E227E6C677C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9"/>
          </a:xfrm>
          <a:prstGeom prst="rect">
            <a:avLst/>
          </a:prstGeom>
        </p:spPr>
      </p:pic>
      <p:pic>
        <p:nvPicPr>
          <p:cNvPr id="11" name="Graphic 10">
            <a:extLst>
              <a:ext uri="{FF2B5EF4-FFF2-40B4-BE49-F238E27FC236}">
                <a16:creationId xmlns:a16="http://schemas.microsoft.com/office/drawing/2014/main" id="{87836E86-10FE-6934-DA58-9A322A76E41E}"/>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620005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ppudia">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4CCDCE-8F81-FF83-F1C6-9187FA63955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1"/>
            <a:ext cx="12192000" cy="6858000"/>
          </a:xfrm>
          <a:prstGeom prst="rect">
            <a:avLst/>
          </a:prstGeom>
        </p:spPr>
      </p:pic>
      <p:sp>
        <p:nvSpPr>
          <p:cNvPr id="2" name="Otsikko 1"/>
          <p:cNvSpPr>
            <a:spLocks noGrp="1"/>
          </p:cNvSpPr>
          <p:nvPr>
            <p:ph type="ctrTitle" hasCustomPrompt="1"/>
          </p:nvPr>
        </p:nvSpPr>
        <p:spPr>
          <a:xfrm>
            <a:off x="626269" y="2113048"/>
            <a:ext cx="4631531" cy="2631903"/>
          </a:xfrm>
        </p:spPr>
        <p:txBody>
          <a:bodyPr anchor="ctr">
            <a:noAutofit/>
          </a:bodyPr>
          <a:lstStyle>
            <a:lvl1pPr algn="l">
              <a:defRPr sz="5600" b="0">
                <a:solidFill>
                  <a:schemeClr val="tx1"/>
                </a:solidFill>
              </a:defRPr>
            </a:lvl1pPr>
          </a:lstStyle>
          <a:p>
            <a:r>
              <a:rPr lang="en-US"/>
              <a:t>Kiitos!</a:t>
            </a:r>
            <a:endParaRPr lang="fi-FI"/>
          </a:p>
        </p:txBody>
      </p:sp>
      <p:sp>
        <p:nvSpPr>
          <p:cNvPr id="6" name="Picture Placeholder 5">
            <a:extLst>
              <a:ext uri="{FF2B5EF4-FFF2-40B4-BE49-F238E27FC236}">
                <a16:creationId xmlns:a16="http://schemas.microsoft.com/office/drawing/2014/main" id="{C9886392-8660-4EAF-A6DA-F6F879DE478C}"/>
              </a:ext>
            </a:extLst>
          </p:cNvPr>
          <p:cNvSpPr>
            <a:spLocks noGrp="1"/>
          </p:cNvSpPr>
          <p:nvPr>
            <p:ph type="pic" sz="quarter" idx="12" hasCustomPrompt="1"/>
          </p:nvPr>
        </p:nvSpPr>
        <p:spPr>
          <a:xfrm>
            <a:off x="6096000" y="0"/>
            <a:ext cx="6096000" cy="6858000"/>
          </a:xfrm>
        </p:spPr>
        <p:txBody>
          <a:bodyPr anchor="ctr"/>
          <a:lstStyle>
            <a:lvl1pPr marL="0" indent="0" algn="ctr">
              <a:buNone/>
              <a:defRPr>
                <a:solidFill>
                  <a:schemeClr val="tx1"/>
                </a:solidFill>
              </a:defRPr>
            </a:lvl1pPr>
          </a:lstStyle>
          <a:p>
            <a:r>
              <a:rPr lang="en-GB"/>
              <a:t>Click icon </a:t>
            </a:r>
            <a:br>
              <a:rPr lang="en-GB"/>
            </a:br>
            <a:r>
              <a:rPr lang="en-GB"/>
              <a:t>to add picture</a:t>
            </a:r>
            <a:endParaRPr lang="fi-FI"/>
          </a:p>
        </p:txBody>
      </p:sp>
      <p:sp>
        <p:nvSpPr>
          <p:cNvPr id="9" name="TextBox 8">
            <a:extLst>
              <a:ext uri="{FF2B5EF4-FFF2-40B4-BE49-F238E27FC236}">
                <a16:creationId xmlns:a16="http://schemas.microsoft.com/office/drawing/2014/main" id="{7E8E8849-D49E-A9FD-BA32-5D121D26FC3E}"/>
              </a:ext>
            </a:extLst>
          </p:cNvPr>
          <p:cNvSpPr txBox="1"/>
          <p:nvPr userDrawn="1"/>
        </p:nvSpPr>
        <p:spPr>
          <a:xfrm>
            <a:off x="626269" y="5230372"/>
            <a:ext cx="4631531" cy="1002582"/>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2400" err="1">
                <a:solidFill>
                  <a:schemeClr val="tx1"/>
                </a:solidFill>
                <a:latin typeface="+mj-lt"/>
              </a:rPr>
              <a:t>Hämeen</a:t>
            </a:r>
            <a:r>
              <a:rPr lang="en-US" sz="2400">
                <a:solidFill>
                  <a:schemeClr val="tx1"/>
                </a:solidFill>
                <a:latin typeface="+mj-lt"/>
              </a:rPr>
              <a:t> </a:t>
            </a:r>
            <a:r>
              <a:rPr lang="en-US" sz="2400" err="1">
                <a:solidFill>
                  <a:schemeClr val="tx1"/>
                </a:solidFill>
                <a:latin typeface="+mj-lt"/>
              </a:rPr>
              <a:t>ammattikorkeakoulu</a:t>
            </a:r>
            <a:endParaRPr lang="en-US" sz="2400">
              <a:solidFill>
                <a:schemeClr val="tx1"/>
              </a:solidFill>
              <a:latin typeface="+mj-lt"/>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2400" err="1">
                <a:solidFill>
                  <a:schemeClr val="tx1"/>
                </a:solidFill>
                <a:latin typeface="+mn-lt"/>
              </a:rPr>
              <a:t>www.hamk.fi</a:t>
            </a:r>
            <a:endParaRPr lang="en-US" sz="2400">
              <a:solidFill>
                <a:schemeClr val="tx1"/>
              </a:solidFill>
              <a:latin typeface="+mn-lt"/>
            </a:endParaRPr>
          </a:p>
        </p:txBody>
      </p:sp>
      <p:pic>
        <p:nvPicPr>
          <p:cNvPr id="3" name="Kuva 2">
            <a:extLst>
              <a:ext uri="{FF2B5EF4-FFF2-40B4-BE49-F238E27FC236}">
                <a16:creationId xmlns:a16="http://schemas.microsoft.com/office/drawing/2014/main" id="{D08FACA1-F786-28CB-EF2F-E9BC2B63CA33}"/>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8"/>
          </a:xfrm>
          <a:prstGeom prst="rect">
            <a:avLst/>
          </a:prstGeom>
        </p:spPr>
      </p:pic>
      <p:pic>
        <p:nvPicPr>
          <p:cNvPr id="5" name="Graphic 4">
            <a:extLst>
              <a:ext uri="{FF2B5EF4-FFF2-40B4-BE49-F238E27FC236}">
                <a16:creationId xmlns:a16="http://schemas.microsoft.com/office/drawing/2014/main" id="{CDC5C5C9-B5AD-F21F-02F4-95F57E168665}"/>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684033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ppudia_Tumma">
    <p:bg>
      <p:bgPr>
        <a:solidFill>
          <a:schemeClr val="accent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4CCDCE-8F81-FF83-F1C6-9187FA63955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Otsikko 1"/>
          <p:cNvSpPr>
            <a:spLocks noGrp="1"/>
          </p:cNvSpPr>
          <p:nvPr>
            <p:ph type="ctrTitle" hasCustomPrompt="1"/>
          </p:nvPr>
        </p:nvSpPr>
        <p:spPr>
          <a:xfrm>
            <a:off x="626269" y="2113048"/>
            <a:ext cx="4631531" cy="2631903"/>
          </a:xfrm>
        </p:spPr>
        <p:txBody>
          <a:bodyPr anchor="ctr">
            <a:noAutofit/>
          </a:bodyPr>
          <a:lstStyle>
            <a:lvl1pPr algn="l">
              <a:defRPr sz="5600" b="0">
                <a:solidFill>
                  <a:schemeClr val="bg1"/>
                </a:solidFill>
              </a:defRPr>
            </a:lvl1pPr>
          </a:lstStyle>
          <a:p>
            <a:r>
              <a:rPr lang="en-US"/>
              <a:t>Kiitos!</a:t>
            </a:r>
            <a:endParaRPr lang="fi-FI"/>
          </a:p>
        </p:txBody>
      </p:sp>
      <p:sp>
        <p:nvSpPr>
          <p:cNvPr id="6" name="Picture Placeholder 5">
            <a:extLst>
              <a:ext uri="{FF2B5EF4-FFF2-40B4-BE49-F238E27FC236}">
                <a16:creationId xmlns:a16="http://schemas.microsoft.com/office/drawing/2014/main" id="{C9886392-8660-4EAF-A6DA-F6F879DE478C}"/>
              </a:ext>
            </a:extLst>
          </p:cNvPr>
          <p:cNvSpPr>
            <a:spLocks noGrp="1"/>
          </p:cNvSpPr>
          <p:nvPr>
            <p:ph type="pic" sz="quarter" idx="12" hasCustomPrompt="1"/>
          </p:nvPr>
        </p:nvSpPr>
        <p:spPr>
          <a:xfrm>
            <a:off x="6096000" y="0"/>
            <a:ext cx="6096000" cy="6858000"/>
          </a:xfrm>
        </p:spPr>
        <p:txBody>
          <a:bodyPr anchor="ctr"/>
          <a:lstStyle>
            <a:lvl1pPr marL="0" indent="0" algn="ctr">
              <a:buNone/>
              <a:defRPr>
                <a:solidFill>
                  <a:schemeClr val="bg1"/>
                </a:solidFill>
              </a:defRPr>
            </a:lvl1pPr>
          </a:lstStyle>
          <a:p>
            <a:r>
              <a:rPr lang="en-GB"/>
              <a:t>Click icon </a:t>
            </a:r>
            <a:br>
              <a:rPr lang="en-GB"/>
            </a:br>
            <a:r>
              <a:rPr lang="en-GB"/>
              <a:t>to add picture</a:t>
            </a:r>
            <a:endParaRPr lang="fi-FI"/>
          </a:p>
        </p:txBody>
      </p:sp>
      <p:pic>
        <p:nvPicPr>
          <p:cNvPr id="7" name="Kuva 2">
            <a:extLst>
              <a:ext uri="{FF2B5EF4-FFF2-40B4-BE49-F238E27FC236}">
                <a16:creationId xmlns:a16="http://schemas.microsoft.com/office/drawing/2014/main" id="{6C9FBC00-B20F-8837-78EE-D37243BBCB7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9"/>
          </a:xfrm>
          <a:prstGeom prst="rect">
            <a:avLst/>
          </a:prstGeom>
        </p:spPr>
      </p:pic>
      <p:sp>
        <p:nvSpPr>
          <p:cNvPr id="9" name="TextBox 8">
            <a:extLst>
              <a:ext uri="{FF2B5EF4-FFF2-40B4-BE49-F238E27FC236}">
                <a16:creationId xmlns:a16="http://schemas.microsoft.com/office/drawing/2014/main" id="{7E8E8849-D49E-A9FD-BA32-5D121D26FC3E}"/>
              </a:ext>
            </a:extLst>
          </p:cNvPr>
          <p:cNvSpPr txBox="1"/>
          <p:nvPr userDrawn="1"/>
        </p:nvSpPr>
        <p:spPr>
          <a:xfrm>
            <a:off x="626269" y="5230372"/>
            <a:ext cx="4631531" cy="1002582"/>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2400" err="1">
                <a:solidFill>
                  <a:schemeClr val="bg1"/>
                </a:solidFill>
                <a:latin typeface="+mj-lt"/>
              </a:rPr>
              <a:t>Hämeen</a:t>
            </a:r>
            <a:r>
              <a:rPr lang="en-US" sz="2400">
                <a:solidFill>
                  <a:schemeClr val="bg1"/>
                </a:solidFill>
                <a:latin typeface="+mj-lt"/>
              </a:rPr>
              <a:t> </a:t>
            </a:r>
            <a:r>
              <a:rPr lang="en-US" sz="2400" err="1">
                <a:solidFill>
                  <a:schemeClr val="bg1"/>
                </a:solidFill>
                <a:latin typeface="+mj-lt"/>
              </a:rPr>
              <a:t>ammattikorkeakoulu</a:t>
            </a:r>
            <a:endParaRPr lang="en-US" sz="2400">
              <a:solidFill>
                <a:schemeClr val="bg1"/>
              </a:solidFill>
              <a:latin typeface="+mj-lt"/>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2400" err="1">
                <a:solidFill>
                  <a:schemeClr val="bg1"/>
                </a:solidFill>
                <a:latin typeface="+mn-lt"/>
              </a:rPr>
              <a:t>www.hamk.fi</a:t>
            </a:r>
            <a:endParaRPr lang="en-US" sz="2400">
              <a:solidFill>
                <a:schemeClr val="bg1"/>
              </a:solidFill>
              <a:latin typeface="+mn-lt"/>
            </a:endParaRPr>
          </a:p>
        </p:txBody>
      </p:sp>
      <p:pic>
        <p:nvPicPr>
          <p:cNvPr id="14" name="Graphic 13">
            <a:extLst>
              <a:ext uri="{FF2B5EF4-FFF2-40B4-BE49-F238E27FC236}">
                <a16:creationId xmlns:a16="http://schemas.microsoft.com/office/drawing/2014/main" id="{2513559A-3431-0604-7EAD-EE7876990E4D}"/>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503986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418915"/>
            <a:ext cx="2381715" cy="6034582"/>
          </a:xfrm>
        </p:spPr>
        <p:txBody>
          <a:bodyPr vert="eaVert"/>
          <a:lstStyle/>
          <a:p>
            <a:r>
              <a:rPr lang="en-US"/>
              <a:t>Click to edit Master title style</a:t>
            </a:r>
            <a:endParaRPr lang="fi-FI"/>
          </a:p>
        </p:txBody>
      </p:sp>
      <p:sp>
        <p:nvSpPr>
          <p:cNvPr id="3" name="Pystysuoran tekstin paikkamerkki 2"/>
          <p:cNvSpPr>
            <a:spLocks noGrp="1"/>
          </p:cNvSpPr>
          <p:nvPr>
            <p:ph type="body" orient="vert" idx="1"/>
          </p:nvPr>
        </p:nvSpPr>
        <p:spPr>
          <a:xfrm>
            <a:off x="838200" y="418915"/>
            <a:ext cx="7734300" cy="60345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5" name="Graphic 4">
            <a:extLst>
              <a:ext uri="{FF2B5EF4-FFF2-40B4-BE49-F238E27FC236}">
                <a16:creationId xmlns:a16="http://schemas.microsoft.com/office/drawing/2014/main" id="{48FF300B-DF58-AC78-5594-51AB257577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0260788" y="1039690"/>
            <a:ext cx="2410761" cy="918386"/>
          </a:xfrm>
          <a:prstGeom prst="rect">
            <a:avLst/>
          </a:prstGeom>
        </p:spPr>
      </p:pic>
    </p:spTree>
    <p:extLst>
      <p:ext uri="{BB962C8B-B14F-4D97-AF65-F5344CB8AC3E}">
        <p14:creationId xmlns:p14="http://schemas.microsoft.com/office/powerpoint/2010/main" val="1471420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tsikkodia">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626269" y="1041400"/>
            <a:ext cx="4631531" cy="2387600"/>
          </a:xfrm>
        </p:spPr>
        <p:txBody>
          <a:bodyPr anchor="b">
            <a:normAutofit/>
          </a:bodyPr>
          <a:lstStyle>
            <a:lvl1pPr algn="l">
              <a:defRPr sz="4800" b="0">
                <a:solidFill>
                  <a:schemeClr val="tx1"/>
                </a:solidFill>
              </a:defRPr>
            </a:lvl1pPr>
          </a:lstStyle>
          <a:p>
            <a:r>
              <a:rPr lang="en-US"/>
              <a:t>Click to edit Master title style</a:t>
            </a:r>
            <a:endParaRPr lang="fi-FI"/>
          </a:p>
        </p:txBody>
      </p:sp>
      <p:sp>
        <p:nvSpPr>
          <p:cNvPr id="3" name="Alaotsikko 2"/>
          <p:cNvSpPr>
            <a:spLocks noGrp="1"/>
          </p:cNvSpPr>
          <p:nvPr>
            <p:ph type="subTitle" idx="1"/>
          </p:nvPr>
        </p:nvSpPr>
        <p:spPr>
          <a:xfrm>
            <a:off x="626269" y="3521075"/>
            <a:ext cx="4631531" cy="2679284"/>
          </a:xfrm>
        </p:spPr>
        <p:txBody>
          <a:bodyPr>
            <a:normAutofit/>
          </a:bodyPr>
          <a:lstStyle>
            <a:lvl1pPr marL="0" indent="0" algn="l">
              <a:buNone/>
              <a:defRPr sz="21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Picture Placeholder 5">
            <a:extLst>
              <a:ext uri="{FF2B5EF4-FFF2-40B4-BE49-F238E27FC236}">
                <a16:creationId xmlns:a16="http://schemas.microsoft.com/office/drawing/2014/main" id="{C9886392-8660-4EAF-A6DA-F6F879DE478C}"/>
              </a:ext>
            </a:extLst>
          </p:cNvPr>
          <p:cNvSpPr>
            <a:spLocks noGrp="1"/>
          </p:cNvSpPr>
          <p:nvPr>
            <p:ph type="pic" sz="quarter" idx="12" hasCustomPrompt="1"/>
          </p:nvPr>
        </p:nvSpPr>
        <p:spPr>
          <a:xfrm>
            <a:off x="6096000" y="0"/>
            <a:ext cx="6096000" cy="6858000"/>
          </a:xfrm>
        </p:spPr>
        <p:txBody>
          <a:bodyPr anchor="ctr"/>
          <a:lstStyle>
            <a:lvl1pPr marL="0" indent="0" algn="ctr">
              <a:buNone/>
              <a:defRPr>
                <a:solidFill>
                  <a:schemeClr val="tx1"/>
                </a:solidFill>
              </a:defRPr>
            </a:lvl1pPr>
          </a:lstStyle>
          <a:p>
            <a:r>
              <a:rPr lang="en-GB"/>
              <a:t>Click icon </a:t>
            </a:r>
            <a:br>
              <a:rPr lang="en-GB"/>
            </a:br>
            <a:r>
              <a:rPr lang="en-GB"/>
              <a:t>to add picture</a:t>
            </a:r>
            <a:endParaRPr lang="fi-FI"/>
          </a:p>
        </p:txBody>
      </p:sp>
      <p:pic>
        <p:nvPicPr>
          <p:cNvPr id="8" name="Kuva 2">
            <a:extLst>
              <a:ext uri="{FF2B5EF4-FFF2-40B4-BE49-F238E27FC236}">
                <a16:creationId xmlns:a16="http://schemas.microsoft.com/office/drawing/2014/main" id="{79648436-825A-5FF2-1937-B15ABCF7FC57}"/>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9" name="Graphic 8">
            <a:extLst>
              <a:ext uri="{FF2B5EF4-FFF2-40B4-BE49-F238E27FC236}">
                <a16:creationId xmlns:a16="http://schemas.microsoft.com/office/drawing/2014/main" id="{FEA30916-174B-2DCE-9888-C3F2B06324DD}"/>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272248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1053582" y="847614"/>
            <a:ext cx="10260000" cy="1217707"/>
          </a:xfrm>
        </p:spPr>
        <p:txBody>
          <a:bodyPr>
            <a:normAutofit/>
          </a:bodyPr>
          <a:lstStyle>
            <a:lvl1pPr>
              <a:defRPr sz="3600"/>
            </a:lvl1pPr>
          </a:lstStyle>
          <a:p>
            <a:r>
              <a:rPr lang="en-US"/>
              <a:t>Click to edit Master title style</a:t>
            </a:r>
            <a:endParaRPr lang="fi-FI"/>
          </a:p>
        </p:txBody>
      </p:sp>
      <p:sp>
        <p:nvSpPr>
          <p:cNvPr id="3" name="Sisällön paikkamerkki 2"/>
          <p:cNvSpPr>
            <a:spLocks noGrp="1"/>
          </p:cNvSpPr>
          <p:nvPr>
            <p:ph idx="1"/>
          </p:nvPr>
        </p:nvSpPr>
        <p:spPr>
          <a:xfrm>
            <a:off x="1053582" y="2200258"/>
            <a:ext cx="10260000" cy="3719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4" name="Kuva 2">
            <a:extLst>
              <a:ext uri="{FF2B5EF4-FFF2-40B4-BE49-F238E27FC236}">
                <a16:creationId xmlns:a16="http://schemas.microsoft.com/office/drawing/2014/main" id="{128C4059-A9F0-7DEC-B0DA-7E3D6032EE6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6" name="Graphic 5">
            <a:extLst>
              <a:ext uri="{FF2B5EF4-FFF2-40B4-BE49-F238E27FC236}">
                <a16:creationId xmlns:a16="http://schemas.microsoft.com/office/drawing/2014/main" id="{0477B025-50EB-6502-ED34-E12D7EE5AA71}"/>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323855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 Grafiikka">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A8B7464-65B1-666F-89CD-C846F634B42D}"/>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1053582" y="847614"/>
            <a:ext cx="10260000" cy="1217707"/>
          </a:xfrm>
        </p:spPr>
        <p:txBody>
          <a:bodyPr>
            <a:normAutofit/>
          </a:bodyPr>
          <a:lstStyle>
            <a:lvl1pPr>
              <a:defRPr sz="3600"/>
            </a:lvl1pPr>
          </a:lstStyle>
          <a:p>
            <a:r>
              <a:rPr lang="en-US"/>
              <a:t>Click to edit Master title style</a:t>
            </a:r>
            <a:endParaRPr lang="fi-FI"/>
          </a:p>
        </p:txBody>
      </p:sp>
      <p:sp>
        <p:nvSpPr>
          <p:cNvPr id="3" name="Sisällön paikkamerkki 2"/>
          <p:cNvSpPr>
            <a:spLocks noGrp="1"/>
          </p:cNvSpPr>
          <p:nvPr>
            <p:ph idx="1"/>
          </p:nvPr>
        </p:nvSpPr>
        <p:spPr>
          <a:xfrm>
            <a:off x="1053582" y="2200258"/>
            <a:ext cx="10260000" cy="3719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6" name="Kuva 2">
            <a:extLst>
              <a:ext uri="{FF2B5EF4-FFF2-40B4-BE49-F238E27FC236}">
                <a16:creationId xmlns:a16="http://schemas.microsoft.com/office/drawing/2014/main" id="{73257BE3-0AF7-6ED3-518D-876D4B65DCC5}"/>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8"/>
          </a:xfrm>
          <a:prstGeom prst="rect">
            <a:avLst/>
          </a:prstGeom>
        </p:spPr>
      </p:pic>
      <p:pic>
        <p:nvPicPr>
          <p:cNvPr id="8" name="Graphic 7">
            <a:extLst>
              <a:ext uri="{FF2B5EF4-FFF2-40B4-BE49-F238E27FC236}">
                <a16:creationId xmlns:a16="http://schemas.microsoft.com/office/drawing/2014/main" id="{C8D1FDA3-3C63-1A81-DCC0-8A8234DA03B2}"/>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525949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ja sisältö oikealla kuva vasemmalla – grafiikka">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50DFC79-282A-6464-6A3F-E6F8896DEF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8335F366-CB27-4601-87F8-E0FA3542B4E2}"/>
              </a:ext>
            </a:extLst>
          </p:cNvPr>
          <p:cNvSpPr>
            <a:spLocks noGrp="1"/>
          </p:cNvSpPr>
          <p:nvPr>
            <p:ph type="pic" sz="quarter" idx="14" hasCustomPrompt="1"/>
          </p:nvPr>
        </p:nvSpPr>
        <p:spPr>
          <a:xfrm>
            <a:off x="0" y="0"/>
            <a:ext cx="6096000" cy="6857999"/>
          </a:xfrm>
        </p:spPr>
        <p:txBody>
          <a:bodyPr anchor="ctr"/>
          <a:lstStyle>
            <a:lvl1pPr marL="0" indent="0" algn="ctr">
              <a:buNone/>
              <a:defRPr/>
            </a:lvl1pPr>
          </a:lstStyle>
          <a:p>
            <a:r>
              <a:rPr lang="en-GB"/>
              <a:t>Click icon </a:t>
            </a:r>
            <a:br>
              <a:rPr lang="en-GB"/>
            </a:br>
            <a:r>
              <a:rPr lang="en-GB"/>
              <a:t>to add picture</a:t>
            </a:r>
            <a:endParaRPr lang="en-US"/>
          </a:p>
        </p:txBody>
      </p:sp>
      <p:sp>
        <p:nvSpPr>
          <p:cNvPr id="4" name="Otsikko 1">
            <a:extLst>
              <a:ext uri="{FF2B5EF4-FFF2-40B4-BE49-F238E27FC236}">
                <a16:creationId xmlns:a16="http://schemas.microsoft.com/office/drawing/2014/main" id="{A3B84327-C75F-A0AE-967C-E79681561809}"/>
              </a:ext>
            </a:extLst>
          </p:cNvPr>
          <p:cNvSpPr>
            <a:spLocks noGrp="1"/>
          </p:cNvSpPr>
          <p:nvPr>
            <p:ph type="title"/>
          </p:nvPr>
        </p:nvSpPr>
        <p:spPr>
          <a:xfrm>
            <a:off x="6981937" y="676405"/>
            <a:ext cx="4674603" cy="1985141"/>
          </a:xfrm>
        </p:spPr>
        <p:txBody>
          <a:bodyPr>
            <a:normAutofit/>
          </a:bodyPr>
          <a:lstStyle>
            <a:lvl1pPr>
              <a:defRPr sz="4200"/>
            </a:lvl1pPr>
          </a:lstStyle>
          <a:p>
            <a:r>
              <a:rPr lang="en-US"/>
              <a:t>Click to edit Master title style</a:t>
            </a:r>
            <a:endParaRPr lang="fi-FI"/>
          </a:p>
        </p:txBody>
      </p:sp>
      <p:sp>
        <p:nvSpPr>
          <p:cNvPr id="5" name="Sisällön paikkamerkki 2">
            <a:extLst>
              <a:ext uri="{FF2B5EF4-FFF2-40B4-BE49-F238E27FC236}">
                <a16:creationId xmlns:a16="http://schemas.microsoft.com/office/drawing/2014/main" id="{1524F951-7FD8-2468-5C87-933503186523}"/>
              </a:ext>
            </a:extLst>
          </p:cNvPr>
          <p:cNvSpPr>
            <a:spLocks noGrp="1"/>
          </p:cNvSpPr>
          <p:nvPr>
            <p:ph idx="13"/>
          </p:nvPr>
        </p:nvSpPr>
        <p:spPr>
          <a:xfrm>
            <a:off x="6981937" y="2899107"/>
            <a:ext cx="4674603" cy="3646155"/>
          </a:xfrm>
        </p:spPr>
        <p:txBody>
          <a:bodyPr/>
          <a:lstStyle>
            <a:lvl2pPr>
              <a:spcBef>
                <a:spcPts val="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394833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ja sisältö oikealla kuva vasemmalla">
    <p:spTree>
      <p:nvGrpSpPr>
        <p:cNvPr id="1" name=""/>
        <p:cNvGrpSpPr/>
        <p:nvPr/>
      </p:nvGrpSpPr>
      <p:grpSpPr>
        <a:xfrm>
          <a:off x="0" y="0"/>
          <a:ext cx="0" cy="0"/>
          <a:chOff x="0" y="0"/>
          <a:chExt cx="0" cy="0"/>
        </a:xfrm>
      </p:grpSpPr>
      <p:sp>
        <p:nvSpPr>
          <p:cNvPr id="2" name="Otsikko 1"/>
          <p:cNvSpPr>
            <a:spLocks noGrp="1"/>
          </p:cNvSpPr>
          <p:nvPr>
            <p:ph type="title"/>
          </p:nvPr>
        </p:nvSpPr>
        <p:spPr>
          <a:xfrm>
            <a:off x="6981937" y="676405"/>
            <a:ext cx="4674603" cy="1985141"/>
          </a:xfrm>
        </p:spPr>
        <p:txBody>
          <a:bodyPr>
            <a:normAutofit/>
          </a:bodyPr>
          <a:lstStyle>
            <a:lvl1pPr>
              <a:defRPr sz="4200"/>
            </a:lvl1pPr>
          </a:lstStyle>
          <a:p>
            <a:r>
              <a:rPr lang="en-US"/>
              <a:t>Click to edit Master title style</a:t>
            </a:r>
            <a:endParaRPr lang="fi-FI"/>
          </a:p>
        </p:txBody>
      </p:sp>
      <p:sp>
        <p:nvSpPr>
          <p:cNvPr id="9" name="Sisällön paikkamerkki 2"/>
          <p:cNvSpPr>
            <a:spLocks noGrp="1"/>
          </p:cNvSpPr>
          <p:nvPr>
            <p:ph idx="13"/>
          </p:nvPr>
        </p:nvSpPr>
        <p:spPr>
          <a:xfrm>
            <a:off x="6981937" y="2899107"/>
            <a:ext cx="4674603" cy="3646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icture Placeholder 6">
            <a:extLst>
              <a:ext uri="{FF2B5EF4-FFF2-40B4-BE49-F238E27FC236}">
                <a16:creationId xmlns:a16="http://schemas.microsoft.com/office/drawing/2014/main" id="{8335F366-CB27-4601-87F8-E0FA3542B4E2}"/>
              </a:ext>
            </a:extLst>
          </p:cNvPr>
          <p:cNvSpPr>
            <a:spLocks noGrp="1"/>
          </p:cNvSpPr>
          <p:nvPr>
            <p:ph type="pic" sz="quarter" idx="14" hasCustomPrompt="1"/>
          </p:nvPr>
        </p:nvSpPr>
        <p:spPr>
          <a:xfrm>
            <a:off x="0" y="0"/>
            <a:ext cx="6096000" cy="6857999"/>
          </a:xfrm>
        </p:spPr>
        <p:txBody>
          <a:bodyPr anchor="ctr"/>
          <a:lstStyle>
            <a:lvl1pPr marL="0" indent="0" algn="ctr">
              <a:buNone/>
              <a:defRPr/>
            </a:lvl1pPr>
          </a:lstStyle>
          <a:p>
            <a:r>
              <a:rPr lang="en-GB"/>
              <a:t>Click icon </a:t>
            </a:r>
            <a:br>
              <a:rPr lang="en-GB"/>
            </a:br>
            <a:r>
              <a:rPr lang="en-GB"/>
              <a:t>to add picture</a:t>
            </a:r>
            <a:endParaRPr lang="en-US"/>
          </a:p>
        </p:txBody>
      </p:sp>
    </p:spTree>
    <p:extLst>
      <p:ext uri="{BB962C8B-B14F-4D97-AF65-F5344CB8AC3E}">
        <p14:creationId xmlns:p14="http://schemas.microsoft.com/office/powerpoint/2010/main" val="274574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tsikko ja sisältö oikealla kuva vasemmalla – tumma  – Grafiikka">
    <p:bg>
      <p:bgPr>
        <a:solidFill>
          <a:schemeClr val="accent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382DED1-34F5-48F3-3473-83AEE107CEA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6981937" y="676405"/>
            <a:ext cx="4674603" cy="1985141"/>
          </a:xfrm>
        </p:spPr>
        <p:txBody>
          <a:bodyPr>
            <a:normAutofit/>
          </a:bodyPr>
          <a:lstStyle>
            <a:lvl1pPr>
              <a:defRPr sz="4200">
                <a:solidFill>
                  <a:schemeClr val="bg1"/>
                </a:solidFill>
              </a:defRPr>
            </a:lvl1pPr>
          </a:lstStyle>
          <a:p>
            <a:r>
              <a:rPr lang="en-US"/>
              <a:t>Click to edit Master title style</a:t>
            </a:r>
            <a:endParaRPr lang="fi-FI"/>
          </a:p>
        </p:txBody>
      </p:sp>
      <p:sp>
        <p:nvSpPr>
          <p:cNvPr id="9" name="Sisällön paikkamerkki 2"/>
          <p:cNvSpPr>
            <a:spLocks noGrp="1"/>
          </p:cNvSpPr>
          <p:nvPr>
            <p:ph idx="13"/>
          </p:nvPr>
        </p:nvSpPr>
        <p:spPr>
          <a:xfrm>
            <a:off x="6981937" y="2899107"/>
            <a:ext cx="4674603" cy="36461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icture Placeholder 6">
            <a:extLst>
              <a:ext uri="{FF2B5EF4-FFF2-40B4-BE49-F238E27FC236}">
                <a16:creationId xmlns:a16="http://schemas.microsoft.com/office/drawing/2014/main" id="{8335F366-CB27-4601-87F8-E0FA3542B4E2}"/>
              </a:ext>
            </a:extLst>
          </p:cNvPr>
          <p:cNvSpPr>
            <a:spLocks noGrp="1"/>
          </p:cNvSpPr>
          <p:nvPr>
            <p:ph type="pic" sz="quarter" idx="14" hasCustomPrompt="1"/>
          </p:nvPr>
        </p:nvSpPr>
        <p:spPr>
          <a:xfrm>
            <a:off x="0" y="0"/>
            <a:ext cx="6096000" cy="6857999"/>
          </a:xfrm>
        </p:spPr>
        <p:txBody>
          <a:bodyPr anchor="ctr"/>
          <a:lstStyle>
            <a:lvl1pPr marL="0" indent="0" algn="ctr">
              <a:buNone/>
              <a:defRPr>
                <a:solidFill>
                  <a:schemeClr val="bg1"/>
                </a:solidFill>
              </a:defRPr>
            </a:lvl1pPr>
          </a:lstStyle>
          <a:p>
            <a:r>
              <a:rPr lang="en-GB"/>
              <a:t>Click icon </a:t>
            </a:r>
            <a:br>
              <a:rPr lang="en-GB"/>
            </a:br>
            <a:r>
              <a:rPr lang="en-GB"/>
              <a:t>to add picture</a:t>
            </a:r>
            <a:endParaRPr lang="en-US"/>
          </a:p>
        </p:txBody>
      </p:sp>
    </p:spTree>
    <p:extLst>
      <p:ext uri="{BB962C8B-B14F-4D97-AF65-F5344CB8AC3E}">
        <p14:creationId xmlns:p14="http://schemas.microsoft.com/office/powerpoint/2010/main" val="5142855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966000" y="365125"/>
            <a:ext cx="10260000" cy="1325563"/>
          </a:xfrm>
          <a:prstGeom prst="rect">
            <a:avLst/>
          </a:prstGeom>
        </p:spPr>
        <p:txBody>
          <a:bodyPr vert="horz" lIns="91440" tIns="45720" rIns="91440" bIns="45720" rtlCol="0" anchor="b">
            <a:normAutofit/>
          </a:bodyPr>
          <a:lstStyle/>
          <a:p>
            <a:r>
              <a:rPr lang="fi-FI"/>
              <a:t>Edit </a:t>
            </a:r>
            <a:r>
              <a:rPr lang="fi-FI" err="1"/>
              <a:t>based on click</a:t>
            </a:r>
            <a:r>
              <a:rPr lang="fi-FI"/>
              <a:t>.</a:t>
            </a:r>
          </a:p>
        </p:txBody>
      </p:sp>
      <p:sp>
        <p:nvSpPr>
          <p:cNvPr id="3" name="Tekstin paikkamerkki 2"/>
          <p:cNvSpPr>
            <a:spLocks noGrp="1"/>
          </p:cNvSpPr>
          <p:nvPr>
            <p:ph type="body" idx="1"/>
          </p:nvPr>
        </p:nvSpPr>
        <p:spPr>
          <a:xfrm>
            <a:off x="966000" y="1825625"/>
            <a:ext cx="10260000" cy="3719196"/>
          </a:xfrm>
          <a:prstGeom prst="rect">
            <a:avLst/>
          </a:prstGeom>
        </p:spPr>
        <p:txBody>
          <a:bodyPr vert="horz" lIns="91440" tIns="45720" rIns="91440" bIns="45720" rtlCol="0">
            <a:normAutofit/>
          </a:bodyPr>
          <a:lstStyle/>
          <a:p>
            <a:pPr lvl="0"/>
            <a:r>
              <a:rPr lang="fi-FI"/>
              <a:t>Click to edit the basic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014279739"/>
      </p:ext>
    </p:extLst>
  </p:cSld>
  <p:clrMap bg1="lt1" tx1="dk1" bg2="lt2" tx2="dk2" accent1="accent1" accent2="accent2" accent3="accent3" accent4="accent4" accent5="accent5" accent6="accent6" hlink="hlink" folHlink="folHlink"/>
  <p:sldLayoutIdLst>
    <p:sldLayoutId id="2147483701" r:id="rId1"/>
    <p:sldLayoutId id="2147483703" r:id="rId2"/>
    <p:sldLayoutId id="2147483675" r:id="rId3"/>
    <p:sldLayoutId id="2147483707" r:id="rId4"/>
    <p:sldLayoutId id="2147483702" r:id="rId5"/>
    <p:sldLayoutId id="2147483676" r:id="rId6"/>
    <p:sldLayoutId id="2147483677" r:id="rId7"/>
    <p:sldLayoutId id="2147483698" r:id="rId8"/>
    <p:sldLayoutId id="2147483705" r:id="rId9"/>
    <p:sldLayoutId id="2147483711" r:id="rId10"/>
    <p:sldLayoutId id="2147483678" r:id="rId11"/>
    <p:sldLayoutId id="2147483693" r:id="rId12"/>
    <p:sldLayoutId id="2147483692" r:id="rId13"/>
    <p:sldLayoutId id="2147483710" r:id="rId14"/>
    <p:sldLayoutId id="2147483708" r:id="rId15"/>
    <p:sldLayoutId id="2147483709" r:id="rId16"/>
    <p:sldLayoutId id="2147483679" r:id="rId17"/>
    <p:sldLayoutId id="2147483691" r:id="rId18"/>
    <p:sldLayoutId id="2147483706" r:id="rId19"/>
    <p:sldLayoutId id="2147483680" r:id="rId20"/>
    <p:sldLayoutId id="2147483712" r:id="rId21"/>
    <p:sldLayoutId id="2147483695" r:id="rId22"/>
    <p:sldLayoutId id="2147483694" r:id="rId23"/>
    <p:sldLayoutId id="2147483696" r:id="rId24"/>
    <p:sldLayoutId id="2147483681" r:id="rId25"/>
    <p:sldLayoutId id="2147483682" r:id="rId26"/>
    <p:sldLayoutId id="2147483683" r:id="rId27"/>
    <p:sldLayoutId id="2147483697" r:id="rId28"/>
    <p:sldLayoutId id="2147483700" r:id="rId29"/>
    <p:sldLayoutId id="2147483713" r:id="rId30"/>
    <p:sldLayoutId id="2147483704" r:id="rId31"/>
    <p:sldLayoutId id="2147483685" r:id="rId32"/>
  </p:sldLayoutIdLst>
  <p:txStyles>
    <p:titleStyle>
      <a:lvl1pPr algn="l" defTabSz="914400" rtl="0" eaLnBrk="1" latinLnBrk="0" hangingPunct="1">
        <a:lnSpc>
          <a:spcPct val="90000"/>
        </a:lnSpc>
        <a:spcBef>
          <a:spcPct val="0"/>
        </a:spcBef>
        <a:spcAft>
          <a:spcPts val="1200"/>
        </a:spcAft>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spcAft>
          <a:spcPts val="400"/>
        </a:spcAft>
        <a:buClrTx/>
        <a:buFont typeface="System Font Regular"/>
        <a:buChar char="●"/>
        <a:defRPr sz="2000" kern="1200">
          <a:solidFill>
            <a:schemeClr val="tx1"/>
          </a:solidFill>
          <a:latin typeface="+mn-lt"/>
          <a:ea typeface="+mn-ea"/>
          <a:cs typeface="+mn-cs"/>
        </a:defRPr>
      </a:lvl1pPr>
      <a:lvl2pPr marL="685800" indent="-228600" algn="l" defTabSz="914400" rtl="0" eaLnBrk="1" latinLnBrk="0" hangingPunct="1">
        <a:lnSpc>
          <a:spcPct val="125000"/>
        </a:lnSpc>
        <a:spcBef>
          <a:spcPts val="500"/>
        </a:spcBef>
        <a:spcAft>
          <a:spcPts val="400"/>
        </a:spcAft>
        <a:buClrTx/>
        <a:buFont typeface="System Font Regular"/>
        <a:buChar char="●"/>
        <a:defRPr sz="1800" kern="1200">
          <a:solidFill>
            <a:schemeClr val="tx1"/>
          </a:solidFill>
          <a:latin typeface="+mn-lt"/>
          <a:ea typeface="+mn-ea"/>
          <a:cs typeface="+mn-cs"/>
        </a:defRPr>
      </a:lvl2pPr>
      <a:lvl3pPr marL="1143000" indent="-228600" algn="l" defTabSz="914400" rtl="0" eaLnBrk="1" latinLnBrk="0" hangingPunct="1">
        <a:lnSpc>
          <a:spcPct val="125000"/>
        </a:lnSpc>
        <a:spcBef>
          <a:spcPts val="500"/>
        </a:spcBef>
        <a:spcAft>
          <a:spcPts val="400"/>
        </a:spcAft>
        <a:buClrTx/>
        <a:buFont typeface="System Font Regular"/>
        <a:buChar char="●"/>
        <a:defRPr sz="1800" kern="1200">
          <a:solidFill>
            <a:schemeClr val="tx1"/>
          </a:solidFill>
          <a:latin typeface="+mn-lt"/>
          <a:ea typeface="+mn-ea"/>
          <a:cs typeface="+mn-cs"/>
        </a:defRPr>
      </a:lvl3pPr>
      <a:lvl4pPr marL="1600200" indent="-228600" algn="l" defTabSz="914400" rtl="0" eaLnBrk="1" latinLnBrk="0" hangingPunct="1">
        <a:lnSpc>
          <a:spcPct val="125000"/>
        </a:lnSpc>
        <a:spcBef>
          <a:spcPts val="500"/>
        </a:spcBef>
        <a:spcAft>
          <a:spcPts val="400"/>
        </a:spcAft>
        <a:buClrTx/>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125000"/>
        </a:lnSpc>
        <a:spcBef>
          <a:spcPts val="500"/>
        </a:spcBef>
        <a:spcAft>
          <a:spcPts val="400"/>
        </a:spcAft>
        <a:buClrTx/>
        <a:buFont typeface="System Font Regular"/>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ueq-online.org/" TargetMode="External"/><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digipedaohjeet.hamk.fi/ohje/teams-queries/?lang=en" TargetMode="External"/><Relationship Id="rId2" Type="http://schemas.openxmlformats.org/officeDocument/2006/relationships/hyperlink" Target="https://digipedaohjeet.hamk.fi/ohje/webropol-survey-reporting/?lang=en" TargetMode="External"/><Relationship Id="rId1" Type="http://schemas.openxmlformats.org/officeDocument/2006/relationships/slideLayout" Target="../slideLayouts/slideLayout5.xml"/><Relationship Id="rId6" Type="http://schemas.openxmlformats.org/officeDocument/2006/relationships/hyperlink" Target="https://digipedaohjeet.hamk.fi/kb/questionnaires/?lang=en" TargetMode="External"/><Relationship Id="rId5" Type="http://schemas.openxmlformats.org/officeDocument/2006/relationships/hyperlink" Target="https://digipedaohjeet.hamk.fi/ohje/microsoft-forms-to-create-queries/?lang=en" TargetMode="External"/><Relationship Id="rId4" Type="http://schemas.openxmlformats.org/officeDocument/2006/relationships/hyperlink" Target="https://digipedaohjeet.hamk.fi/ohje/polls/?lang=en"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www.fsd.tuni.fi/fi/palvelut/menetelmaopetus/kvali/tutkimusetiikka/tutkimuslupa-suostumus-informointi-ja-tietosuoja/"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unsplash.com/@youxventures?utm_source=unsplash&amp;utm_medium=referral&amp;utm_content=creditCopyText" TargetMode="External"/><Relationship Id="rId2" Type="http://schemas.openxmlformats.org/officeDocument/2006/relationships/image" Target="../media/image32.webp"/><Relationship Id="rId1" Type="http://schemas.openxmlformats.org/officeDocument/2006/relationships/slideLayout" Target="../slideLayouts/slideLayout5.xml"/><Relationship Id="rId4" Type="http://schemas.openxmlformats.org/officeDocument/2006/relationships/hyperlink" Target="https://unsplash.com/s/photos/interview?utm_source=unsplash&amp;utm_medium=referral&amp;utm_content=creditCopyTex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hyperlink" Target="https://www.youtube.com/watch?v=U4UKwd0KExc" TargetMode="External"/><Relationship Id="rId4" Type="http://schemas.openxmlformats.org/officeDocument/2006/relationships/hyperlink" Target="https://www.youtube.com/watch?v=W4hBOxS0Pb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s://www.fsd.tuni.fi/fi/palvelut/menetelmaopetus/kvali/tutkimusetiikka/tutkimuslupa-suostumus-informointi-ja-tietosuoja/"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digipedaohjeet.hamk.fi/ohje/data-protection-informing-the-data-subject/?lang=en" TargetMode="External"/><Relationship Id="rId2" Type="http://schemas.openxmlformats.org/officeDocument/2006/relationships/hyperlink" Target="https://www.metropolia.fi/en/rdi/ethics-committee" TargetMode="External"/><Relationship Id="rId1" Type="http://schemas.openxmlformats.org/officeDocument/2006/relationships/slideLayout" Target="../slideLayouts/slideLayout5.xml"/><Relationship Id="rId4" Type="http://schemas.openxmlformats.org/officeDocument/2006/relationships/hyperlink" Target="https://www.hamk.fi/research/research-permit/?lang=en"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hameenamk.sharepoint.com/:w:/s/opiskelijan-materiaalit/EbBKxVY-Lk1ItBsQt9Q9X9IBNxUv6BaQAEEGfhBfmwP2gA?e=SQYp3h"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hameenamk.sharepoint.com/:w:/s/opiskelijan-materiaalit/EWrtFp5uhWZCijrvRmqtmoQBYbvN89nUOIAfOWF3CV6BHQ?e=41XJNv"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5.webp"/><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1F20F-FC06-7DEA-6B03-FF06EFB74B81}"/>
              </a:ext>
            </a:extLst>
          </p:cNvPr>
          <p:cNvSpPr>
            <a:spLocks noGrp="1"/>
          </p:cNvSpPr>
          <p:nvPr>
            <p:ph type="title"/>
          </p:nvPr>
        </p:nvSpPr>
        <p:spPr/>
        <p:txBody>
          <a:bodyPr/>
          <a:lstStyle/>
          <a:p>
            <a:r>
              <a:rPr lang="fi-FI" dirty="0"/>
              <a:t>User </a:t>
            </a:r>
            <a:r>
              <a:rPr lang="fi-FI" dirty="0" err="1"/>
              <a:t>research</a:t>
            </a:r>
            <a:endParaRPr lang="fi-FI" dirty="0"/>
          </a:p>
        </p:txBody>
      </p:sp>
      <p:sp>
        <p:nvSpPr>
          <p:cNvPr id="3" name="Text Placeholder 2">
            <a:extLst>
              <a:ext uri="{FF2B5EF4-FFF2-40B4-BE49-F238E27FC236}">
                <a16:creationId xmlns:a16="http://schemas.microsoft.com/office/drawing/2014/main" id="{2E20AD4F-B8EE-F55F-B601-91B5116DFF2D}"/>
              </a:ext>
            </a:extLst>
          </p:cNvPr>
          <p:cNvSpPr>
            <a:spLocks noGrp="1"/>
          </p:cNvSpPr>
          <p:nvPr>
            <p:ph type="body" sz="quarter" idx="10"/>
          </p:nvPr>
        </p:nvSpPr>
        <p:spPr/>
        <p:txBody>
          <a:bodyPr/>
          <a:lstStyle/>
          <a:p>
            <a:r>
              <a:rPr lang="fi-FI"/>
              <a:t>Sanna-Maaria Siintoharju</a:t>
            </a:r>
          </a:p>
          <a:p>
            <a:r>
              <a:rPr lang="fi-FI"/>
              <a:t>Jari Jussila</a:t>
            </a:r>
          </a:p>
        </p:txBody>
      </p:sp>
      <p:sp>
        <p:nvSpPr>
          <p:cNvPr id="4" name="Text Placeholder 3">
            <a:extLst>
              <a:ext uri="{FF2B5EF4-FFF2-40B4-BE49-F238E27FC236}">
                <a16:creationId xmlns:a16="http://schemas.microsoft.com/office/drawing/2014/main" id="{0008ABFA-11F5-A1E5-852E-DFEBB3349898}"/>
              </a:ext>
            </a:extLst>
          </p:cNvPr>
          <p:cNvSpPr>
            <a:spLocks noGrp="1"/>
          </p:cNvSpPr>
          <p:nvPr>
            <p:ph type="body" sz="quarter" idx="11"/>
          </p:nvPr>
        </p:nvSpPr>
        <p:spPr>
          <a:xfrm>
            <a:off x="3138695" y="5367082"/>
            <a:ext cx="4029360" cy="1027112"/>
          </a:xfrm>
        </p:spPr>
        <p:txBody>
          <a:bodyPr anchor="ctr"/>
          <a:lstStyle/>
          <a:p>
            <a:r>
              <a:rPr lang="fi-FI"/>
              <a:t>HAMK Design Factory</a:t>
            </a:r>
          </a:p>
        </p:txBody>
      </p:sp>
    </p:spTree>
    <p:extLst>
      <p:ext uri="{BB962C8B-B14F-4D97-AF65-F5344CB8AC3E}">
        <p14:creationId xmlns:p14="http://schemas.microsoft.com/office/powerpoint/2010/main" val="1426153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B4D70-523D-A592-7FBC-299052C2DA0F}"/>
              </a:ext>
            </a:extLst>
          </p:cNvPr>
          <p:cNvSpPr>
            <a:spLocks noGrp="1"/>
          </p:cNvSpPr>
          <p:nvPr>
            <p:ph type="title"/>
          </p:nvPr>
        </p:nvSpPr>
        <p:spPr/>
        <p:txBody>
          <a:bodyPr/>
          <a:lstStyle/>
          <a:p>
            <a:r>
              <a:rPr lang="fi-FI" altLang="fi-FI" sz="3600" dirty="0"/>
              <a:t>Questionnaire - questions and answers</a:t>
            </a:r>
            <a:endParaRPr lang="fi-FI" dirty="0"/>
          </a:p>
        </p:txBody>
      </p:sp>
      <p:grpSp>
        <p:nvGrpSpPr>
          <p:cNvPr id="4" name="Ryhmä 15">
            <a:extLst>
              <a:ext uri="{FF2B5EF4-FFF2-40B4-BE49-F238E27FC236}">
                <a16:creationId xmlns:a16="http://schemas.microsoft.com/office/drawing/2014/main" id="{6FC25ECB-CD41-8E76-9C25-23445EF58EE4}"/>
              </a:ext>
            </a:extLst>
          </p:cNvPr>
          <p:cNvGrpSpPr/>
          <p:nvPr/>
        </p:nvGrpSpPr>
        <p:grpSpPr>
          <a:xfrm>
            <a:off x="5025711" y="2526917"/>
            <a:ext cx="5141764" cy="3763412"/>
            <a:chOff x="1450975" y="1681744"/>
            <a:chExt cx="5370513" cy="4315940"/>
          </a:xfrm>
        </p:grpSpPr>
        <p:pic>
          <p:nvPicPr>
            <p:cNvPr id="5" name="Kuva 16">
              <a:extLst>
                <a:ext uri="{FF2B5EF4-FFF2-40B4-BE49-F238E27FC236}">
                  <a16:creationId xmlns:a16="http://schemas.microsoft.com/office/drawing/2014/main" id="{8CDD7273-8045-DFE5-AB3F-1BF41E3CC98F}"/>
                </a:ext>
              </a:extLst>
            </p:cNvPr>
            <p:cNvPicPr>
              <a:picLocks noChangeAspect="1"/>
            </p:cNvPicPr>
            <p:nvPr/>
          </p:nvPicPr>
          <p:blipFill rotWithShape="1">
            <a:blip r:embed="rId2"/>
            <a:srcRect l="12168" t="13226" r="77946" b="77935"/>
            <a:stretch/>
          </p:blipFill>
          <p:spPr>
            <a:xfrm>
              <a:off x="1450975" y="1681744"/>
              <a:ext cx="5331884" cy="1532351"/>
            </a:xfrm>
            <a:prstGeom prst="rect">
              <a:avLst/>
            </a:prstGeom>
          </p:spPr>
        </p:pic>
        <p:pic>
          <p:nvPicPr>
            <p:cNvPr id="6" name="Kuva 17">
              <a:extLst>
                <a:ext uri="{FF2B5EF4-FFF2-40B4-BE49-F238E27FC236}">
                  <a16:creationId xmlns:a16="http://schemas.microsoft.com/office/drawing/2014/main" id="{B688A94F-C4DD-679D-9967-18A3AF7FF55A}"/>
                </a:ext>
              </a:extLst>
            </p:cNvPr>
            <p:cNvPicPr>
              <a:picLocks noChangeAspect="1"/>
            </p:cNvPicPr>
            <p:nvPr/>
          </p:nvPicPr>
          <p:blipFill rotWithShape="1">
            <a:blip r:embed="rId2"/>
            <a:srcRect l="12168" t="41047" r="78226" b="50162"/>
            <a:stretch/>
          </p:blipFill>
          <p:spPr>
            <a:xfrm>
              <a:off x="1526487" y="4473684"/>
              <a:ext cx="5180860" cy="1524000"/>
            </a:xfrm>
            <a:prstGeom prst="rect">
              <a:avLst/>
            </a:prstGeom>
          </p:spPr>
        </p:pic>
        <p:pic>
          <p:nvPicPr>
            <p:cNvPr id="7" name="Kuva 18">
              <a:extLst>
                <a:ext uri="{FF2B5EF4-FFF2-40B4-BE49-F238E27FC236}">
                  <a16:creationId xmlns:a16="http://schemas.microsoft.com/office/drawing/2014/main" id="{307972BA-6C81-1A7A-DC0B-E7D0EC22C2E0}"/>
                </a:ext>
              </a:extLst>
            </p:cNvPr>
            <p:cNvPicPr>
              <a:picLocks noChangeAspect="1"/>
            </p:cNvPicPr>
            <p:nvPr/>
          </p:nvPicPr>
          <p:blipFill rotWithShape="1">
            <a:blip r:embed="rId2"/>
            <a:srcRect l="12168" t="27123" r="77946" b="65264"/>
            <a:stretch/>
          </p:blipFill>
          <p:spPr>
            <a:xfrm>
              <a:off x="1489604" y="3182025"/>
              <a:ext cx="5331884" cy="1319717"/>
            </a:xfrm>
            <a:prstGeom prst="rect">
              <a:avLst/>
            </a:prstGeom>
          </p:spPr>
        </p:pic>
      </p:grpSp>
      <p:sp>
        <p:nvSpPr>
          <p:cNvPr id="8" name="Tekstiruutu 22">
            <a:extLst>
              <a:ext uri="{FF2B5EF4-FFF2-40B4-BE49-F238E27FC236}">
                <a16:creationId xmlns:a16="http://schemas.microsoft.com/office/drawing/2014/main" id="{F7577D0D-3F6B-0C00-571F-6A8C28476279}"/>
              </a:ext>
            </a:extLst>
          </p:cNvPr>
          <p:cNvSpPr txBox="1"/>
          <p:nvPr/>
        </p:nvSpPr>
        <p:spPr>
          <a:xfrm>
            <a:off x="1026533" y="2526917"/>
            <a:ext cx="4612267" cy="646331"/>
          </a:xfrm>
          <a:prstGeom prst="rect">
            <a:avLst/>
          </a:prstGeom>
          <a:noFill/>
        </p:spPr>
        <p:txBody>
          <a:bodyPr wrap="square" rtlCol="0">
            <a:spAutoFit/>
          </a:bodyPr>
          <a:lstStyle/>
          <a:p>
            <a:r>
              <a:rPr lang="en-AU" dirty="0" err="1"/>
              <a:t>What are your experiences </a:t>
            </a:r>
            <a:r>
              <a:rPr lang="en-AU" dirty="0"/>
              <a:t>with </a:t>
            </a:r>
            <a:r>
              <a:rPr lang="en-AU" dirty="0" err="1"/>
              <a:t>this product</a:t>
            </a:r>
            <a:r>
              <a:rPr lang="en-AU" dirty="0"/>
              <a:t>?</a:t>
            </a:r>
          </a:p>
        </p:txBody>
      </p:sp>
      <p:sp>
        <p:nvSpPr>
          <p:cNvPr id="9" name="Tekstiruutu 19">
            <a:extLst>
              <a:ext uri="{FF2B5EF4-FFF2-40B4-BE49-F238E27FC236}">
                <a16:creationId xmlns:a16="http://schemas.microsoft.com/office/drawing/2014/main" id="{9995CF29-4EF6-3FA6-00D3-ACEF09B5B722}"/>
              </a:ext>
            </a:extLst>
          </p:cNvPr>
          <p:cNvSpPr txBox="1"/>
          <p:nvPr/>
        </p:nvSpPr>
        <p:spPr>
          <a:xfrm>
            <a:off x="1026533" y="3148840"/>
            <a:ext cx="2889765" cy="646331"/>
          </a:xfrm>
          <a:prstGeom prst="rect">
            <a:avLst/>
          </a:prstGeom>
          <a:noFill/>
        </p:spPr>
        <p:txBody>
          <a:bodyPr wrap="none" rtlCol="0">
            <a:spAutoFit/>
          </a:bodyPr>
          <a:lstStyle/>
          <a:p>
            <a:r>
              <a:rPr lang="en-AU" dirty="0"/>
              <a:t>Self-assessment dummy test</a:t>
            </a:r>
          </a:p>
          <a:p>
            <a:r>
              <a:rPr lang="en-AU" dirty="0"/>
              <a:t>(Bradley &amp; Lang, 1994)</a:t>
            </a:r>
          </a:p>
        </p:txBody>
      </p:sp>
    </p:spTree>
    <p:extLst>
      <p:ext uri="{BB962C8B-B14F-4D97-AF65-F5344CB8AC3E}">
        <p14:creationId xmlns:p14="http://schemas.microsoft.com/office/powerpoint/2010/main" val="834854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2394-33A4-335E-CE5F-91FE929F9B7B}"/>
              </a:ext>
            </a:extLst>
          </p:cNvPr>
          <p:cNvSpPr>
            <a:spLocks noGrp="1"/>
          </p:cNvSpPr>
          <p:nvPr>
            <p:ph type="title"/>
          </p:nvPr>
        </p:nvSpPr>
        <p:spPr/>
        <p:txBody>
          <a:bodyPr/>
          <a:lstStyle/>
          <a:p>
            <a:r>
              <a:rPr lang="fi-FI" altLang="fi-FI" sz="3600" dirty="0"/>
              <a:t>Questionnaire - questions and answers</a:t>
            </a:r>
            <a:endParaRPr lang="fi-FI" dirty="0"/>
          </a:p>
        </p:txBody>
      </p:sp>
      <p:pic>
        <p:nvPicPr>
          <p:cNvPr id="4" name="Kuva 1">
            <a:extLst>
              <a:ext uri="{FF2B5EF4-FFF2-40B4-BE49-F238E27FC236}">
                <a16:creationId xmlns:a16="http://schemas.microsoft.com/office/drawing/2014/main" id="{32A95F05-C80A-7B05-35DE-303E0948504F}"/>
              </a:ext>
            </a:extLst>
          </p:cNvPr>
          <p:cNvPicPr>
            <a:picLocks noChangeAspect="1"/>
          </p:cNvPicPr>
          <p:nvPr/>
        </p:nvPicPr>
        <p:blipFill rotWithShape="1">
          <a:blip r:embed="rId2"/>
          <a:srcRect l="35053" t="14250" r="33590" b="25279"/>
          <a:stretch/>
        </p:blipFill>
        <p:spPr>
          <a:xfrm>
            <a:off x="5084238" y="2369693"/>
            <a:ext cx="4137820" cy="4488307"/>
          </a:xfrm>
          <a:prstGeom prst="rect">
            <a:avLst/>
          </a:prstGeom>
        </p:spPr>
      </p:pic>
      <p:sp>
        <p:nvSpPr>
          <p:cNvPr id="5" name="Tekstiruutu 20">
            <a:extLst>
              <a:ext uri="{FF2B5EF4-FFF2-40B4-BE49-F238E27FC236}">
                <a16:creationId xmlns:a16="http://schemas.microsoft.com/office/drawing/2014/main" id="{EE62C619-7B1F-65EF-8211-C27F80146F15}"/>
              </a:ext>
            </a:extLst>
          </p:cNvPr>
          <p:cNvSpPr txBox="1"/>
          <p:nvPr/>
        </p:nvSpPr>
        <p:spPr>
          <a:xfrm>
            <a:off x="1011386" y="3444959"/>
            <a:ext cx="3184867" cy="646331"/>
          </a:xfrm>
          <a:prstGeom prst="rect">
            <a:avLst/>
          </a:prstGeom>
          <a:noFill/>
        </p:spPr>
        <p:txBody>
          <a:bodyPr wrap="square" rtlCol="0">
            <a:spAutoFit/>
          </a:bodyPr>
          <a:lstStyle/>
          <a:p>
            <a:r>
              <a:rPr lang="fi-FI" dirty="0">
                <a:hlinkClick r:id="rId3"/>
              </a:rPr>
              <a:t>https://www.ueq-online.org/</a:t>
            </a:r>
            <a:endParaRPr lang="fi-FI" dirty="0"/>
          </a:p>
          <a:p>
            <a:endParaRPr lang="fi-FI" dirty="0"/>
          </a:p>
        </p:txBody>
      </p:sp>
      <p:sp>
        <p:nvSpPr>
          <p:cNvPr id="6" name="Tekstiruutu 8">
            <a:extLst>
              <a:ext uri="{FF2B5EF4-FFF2-40B4-BE49-F238E27FC236}">
                <a16:creationId xmlns:a16="http://schemas.microsoft.com/office/drawing/2014/main" id="{0E16DE73-ABCA-5129-42F5-5C99536EB3AD}"/>
              </a:ext>
            </a:extLst>
          </p:cNvPr>
          <p:cNvSpPr txBox="1"/>
          <p:nvPr/>
        </p:nvSpPr>
        <p:spPr>
          <a:xfrm>
            <a:off x="1011386" y="2798628"/>
            <a:ext cx="4137820" cy="646331"/>
          </a:xfrm>
          <a:prstGeom prst="rect">
            <a:avLst/>
          </a:prstGeom>
          <a:noFill/>
        </p:spPr>
        <p:txBody>
          <a:bodyPr wrap="square" rtlCol="0">
            <a:spAutoFit/>
          </a:bodyPr>
          <a:lstStyle/>
          <a:p>
            <a:r>
              <a:rPr lang="en-AU" dirty="0"/>
              <a:t>Evaluate the product by ticking one circle per line:</a:t>
            </a:r>
          </a:p>
        </p:txBody>
      </p:sp>
    </p:spTree>
    <p:extLst>
      <p:ext uri="{BB962C8B-B14F-4D97-AF65-F5344CB8AC3E}">
        <p14:creationId xmlns:p14="http://schemas.microsoft.com/office/powerpoint/2010/main" val="2627237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C60D-B2C0-AEC4-DED9-A3E785852368}"/>
              </a:ext>
            </a:extLst>
          </p:cNvPr>
          <p:cNvSpPr>
            <a:spLocks noGrp="1"/>
          </p:cNvSpPr>
          <p:nvPr>
            <p:ph type="title"/>
          </p:nvPr>
        </p:nvSpPr>
        <p:spPr/>
        <p:txBody>
          <a:bodyPr/>
          <a:lstStyle/>
          <a:p>
            <a:r>
              <a:rPr lang="fi-FI" dirty="0"/>
              <a:t>Tips for the questionnaire</a:t>
            </a:r>
          </a:p>
        </p:txBody>
      </p:sp>
      <p:sp>
        <p:nvSpPr>
          <p:cNvPr id="3" name="Content Placeholder 2">
            <a:extLst>
              <a:ext uri="{FF2B5EF4-FFF2-40B4-BE49-F238E27FC236}">
                <a16:creationId xmlns:a16="http://schemas.microsoft.com/office/drawing/2014/main" id="{D295E122-F633-9049-6CBF-7E54E1F67169}"/>
              </a:ext>
            </a:extLst>
          </p:cNvPr>
          <p:cNvSpPr>
            <a:spLocks noGrp="1"/>
          </p:cNvSpPr>
          <p:nvPr>
            <p:ph idx="1"/>
          </p:nvPr>
        </p:nvSpPr>
        <p:spPr/>
        <p:txBody>
          <a:bodyPr/>
          <a:lstStyle/>
          <a:p>
            <a:pPr>
              <a:defRPr/>
            </a:pPr>
            <a:r>
              <a:rPr lang="en-AU" sz="2200" b="1" dirty="0"/>
              <a:t>General information</a:t>
            </a:r>
          </a:p>
          <a:p>
            <a:pPr lvl="1">
              <a:defRPr/>
            </a:pPr>
            <a:r>
              <a:rPr lang="en-AU" sz="2200" dirty="0"/>
              <a:t>Structure: grouping by themes</a:t>
            </a:r>
          </a:p>
          <a:p>
            <a:pPr lvl="1">
              <a:defRPr/>
            </a:pPr>
            <a:r>
              <a:rPr lang="en-AU" sz="2200" dirty="0" err="1"/>
              <a:t>Keep it short</a:t>
            </a:r>
            <a:r>
              <a:rPr lang="en-AU" sz="2200" dirty="0"/>
              <a:t>! Up to 15 minutes to </a:t>
            </a:r>
            <a:r>
              <a:rPr lang="en-AU" sz="2200" dirty="0" err="1"/>
              <a:t>complete the survey</a:t>
            </a:r>
            <a:endParaRPr lang="en-AU" sz="2200" dirty="0"/>
          </a:p>
          <a:p>
            <a:pPr>
              <a:defRPr/>
            </a:pPr>
            <a:r>
              <a:rPr lang="en-AU" sz="2200" dirty="0"/>
              <a:t>Tools: Google Forms, Microsoft Forms, Webropol...</a:t>
            </a:r>
          </a:p>
          <a:p>
            <a:pPr>
              <a:defRPr/>
            </a:pPr>
            <a:r>
              <a:rPr lang="en-AU" sz="2200" dirty="0"/>
              <a:t>Plan a way to reach your target audience</a:t>
            </a:r>
          </a:p>
          <a:p>
            <a:endParaRPr lang="fi-FI" dirty="0"/>
          </a:p>
        </p:txBody>
      </p:sp>
    </p:spTree>
    <p:extLst>
      <p:ext uri="{BB962C8B-B14F-4D97-AF65-F5344CB8AC3E}">
        <p14:creationId xmlns:p14="http://schemas.microsoft.com/office/powerpoint/2010/main" val="1218913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7136-D305-8A15-8AB0-A77EFF020CB9}"/>
              </a:ext>
            </a:extLst>
          </p:cNvPr>
          <p:cNvSpPr>
            <a:spLocks noGrp="1"/>
          </p:cNvSpPr>
          <p:nvPr>
            <p:ph type="title"/>
          </p:nvPr>
        </p:nvSpPr>
        <p:spPr/>
        <p:txBody>
          <a:bodyPr/>
          <a:lstStyle/>
          <a:p>
            <a:r>
              <a:rPr lang="fi-FI" dirty="0"/>
              <a:t>Tips for the questionnaire</a:t>
            </a:r>
          </a:p>
        </p:txBody>
      </p:sp>
      <p:sp>
        <p:nvSpPr>
          <p:cNvPr id="3" name="Content Placeholder 2">
            <a:extLst>
              <a:ext uri="{FF2B5EF4-FFF2-40B4-BE49-F238E27FC236}">
                <a16:creationId xmlns:a16="http://schemas.microsoft.com/office/drawing/2014/main" id="{640132D7-9017-E191-DBAD-01D3CCA09454}"/>
              </a:ext>
            </a:extLst>
          </p:cNvPr>
          <p:cNvSpPr>
            <a:spLocks noGrp="1"/>
          </p:cNvSpPr>
          <p:nvPr>
            <p:ph idx="1"/>
          </p:nvPr>
        </p:nvSpPr>
        <p:spPr/>
        <p:txBody>
          <a:bodyPr>
            <a:normAutofit fontScale="92500" lnSpcReduction="20000"/>
          </a:bodyPr>
          <a:lstStyle/>
          <a:p>
            <a:pPr>
              <a:defRPr/>
            </a:pPr>
            <a:r>
              <a:rPr lang="fi-FI" sz="2200" b="1" dirty="0"/>
              <a:t>Good questions</a:t>
            </a:r>
          </a:p>
          <a:p>
            <a:pPr lvl="2">
              <a:defRPr/>
            </a:pPr>
            <a:r>
              <a:rPr lang="en-AU" sz="2200" b="1" dirty="0"/>
              <a:t>Easy to understand! Short!</a:t>
            </a:r>
          </a:p>
          <a:p>
            <a:pPr lvl="2">
              <a:defRPr/>
            </a:pPr>
            <a:r>
              <a:rPr lang="en-AU" sz="2200" dirty="0"/>
              <a:t>Avoid leading questions: "Is my concept good?"</a:t>
            </a:r>
          </a:p>
          <a:p>
            <a:pPr lvl="2">
              <a:defRPr/>
            </a:pPr>
            <a:r>
              <a:rPr lang="en-AU" sz="2200" dirty="0"/>
              <a:t>Ask one question at a time</a:t>
            </a:r>
          </a:p>
          <a:p>
            <a:pPr lvl="2">
              <a:defRPr/>
            </a:pPr>
            <a:r>
              <a:rPr lang="en-AU" sz="2200" dirty="0"/>
              <a:t>Be aware of the language (clear, consistent, respectful, target audience).</a:t>
            </a:r>
          </a:p>
          <a:p>
            <a:pPr lvl="2">
              <a:defRPr/>
            </a:pPr>
            <a:r>
              <a:rPr lang="en-AU" sz="2200" dirty="0"/>
              <a:t>Avoid negative questions</a:t>
            </a:r>
          </a:p>
          <a:p>
            <a:pPr lvl="2">
              <a:defRPr/>
            </a:pPr>
            <a:r>
              <a:rPr lang="en-AU" sz="2200" dirty="0"/>
              <a:t>Avoid the extremes of "I would never use...".</a:t>
            </a:r>
          </a:p>
          <a:p>
            <a:pPr lvl="2">
              <a:defRPr/>
            </a:pPr>
            <a:r>
              <a:rPr lang="en-AU" sz="2200" b="1" dirty="0"/>
              <a:t>Let's test it!</a:t>
            </a:r>
            <a:endParaRPr lang="en-AU" sz="2200" dirty="0"/>
          </a:p>
          <a:p>
            <a:endParaRPr lang="fi-FI" dirty="0"/>
          </a:p>
        </p:txBody>
      </p:sp>
    </p:spTree>
    <p:extLst>
      <p:ext uri="{BB962C8B-B14F-4D97-AF65-F5344CB8AC3E}">
        <p14:creationId xmlns:p14="http://schemas.microsoft.com/office/powerpoint/2010/main" val="2876923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325AA-CDC0-E118-2038-B7B85105E432}"/>
              </a:ext>
            </a:extLst>
          </p:cNvPr>
          <p:cNvSpPr>
            <a:spLocks noGrp="1"/>
          </p:cNvSpPr>
          <p:nvPr>
            <p:ph type="title"/>
          </p:nvPr>
        </p:nvSpPr>
        <p:spPr/>
        <p:txBody>
          <a:bodyPr/>
          <a:lstStyle/>
          <a:p>
            <a:r>
              <a:rPr lang="fi-FI" dirty="0"/>
              <a:t>Questionnaires</a:t>
            </a:r>
          </a:p>
        </p:txBody>
      </p:sp>
      <p:sp>
        <p:nvSpPr>
          <p:cNvPr id="3" name="Content Placeholder 2">
            <a:extLst>
              <a:ext uri="{FF2B5EF4-FFF2-40B4-BE49-F238E27FC236}">
                <a16:creationId xmlns:a16="http://schemas.microsoft.com/office/drawing/2014/main" id="{06219DC8-04AA-ED04-AAEA-9D550807E665}"/>
              </a:ext>
            </a:extLst>
          </p:cNvPr>
          <p:cNvSpPr>
            <a:spLocks noGrp="1"/>
          </p:cNvSpPr>
          <p:nvPr>
            <p:ph idx="1"/>
          </p:nvPr>
        </p:nvSpPr>
        <p:spPr/>
        <p:txBody>
          <a:bodyPr/>
          <a:lstStyle/>
          <a:p>
            <a:r>
              <a:rPr lang="en-US" dirty="0"/>
              <a:t>Need a tool to create a survey, feedback or opinion poll? </a:t>
            </a:r>
            <a:r>
              <a:rPr lang="en-US" dirty="0" err="1"/>
              <a:t>In this list </a:t>
            </a:r>
            <a:r>
              <a:rPr lang="en-US" dirty="0"/>
              <a:t>you will find a variety of options and applications for both larger and smaller surveys.</a:t>
            </a:r>
          </a:p>
          <a:p>
            <a:pPr>
              <a:buFont typeface="Arial" panose="020B0604020202020204" pitchFamily="34" charset="0"/>
              <a:buChar char="•"/>
            </a:pPr>
            <a:r>
              <a:rPr lang="en-US" dirty="0">
                <a:hlinkClick r:id="rId2"/>
              </a:rPr>
              <a:t>Webropol survey and reporting tool</a:t>
            </a:r>
            <a:endParaRPr lang="en-US" dirty="0"/>
          </a:p>
          <a:p>
            <a:pPr>
              <a:buFont typeface="Arial" panose="020B0604020202020204" pitchFamily="34" charset="0"/>
              <a:buChar char="•"/>
            </a:pPr>
            <a:r>
              <a:rPr lang="en-US" dirty="0">
                <a:hlinkClick r:id="rId3"/>
              </a:rPr>
              <a:t>Teams surveys with the Forms app</a:t>
            </a:r>
            <a:endParaRPr lang="en-US" dirty="0"/>
          </a:p>
          <a:p>
            <a:pPr>
              <a:buFont typeface="Arial" panose="020B0604020202020204" pitchFamily="34" charset="0"/>
              <a:buChar char="•"/>
            </a:pPr>
            <a:r>
              <a:rPr lang="en-US" dirty="0">
                <a:hlinkClick r:id="rId4"/>
              </a:rPr>
              <a:t>Polls in Zoom</a:t>
            </a:r>
            <a:endParaRPr lang="en-US" dirty="0"/>
          </a:p>
          <a:p>
            <a:pPr>
              <a:buFont typeface="Arial" panose="020B0604020202020204" pitchFamily="34" charset="0"/>
              <a:buChar char="•"/>
            </a:pPr>
            <a:r>
              <a:rPr lang="en-US" dirty="0">
                <a:hlinkClick r:id="rId5"/>
              </a:rPr>
              <a:t>Microsoft Forms for creating surveys</a:t>
            </a:r>
            <a:endParaRPr lang="en-US" dirty="0"/>
          </a:p>
          <a:p>
            <a:endParaRPr lang="fi-FI" dirty="0"/>
          </a:p>
        </p:txBody>
      </p:sp>
      <p:sp>
        <p:nvSpPr>
          <p:cNvPr id="4" name="TextBox 3">
            <a:extLst>
              <a:ext uri="{FF2B5EF4-FFF2-40B4-BE49-F238E27FC236}">
                <a16:creationId xmlns:a16="http://schemas.microsoft.com/office/drawing/2014/main" id="{FC99E89F-668C-487D-37CF-624A3E50D3F9}"/>
              </a:ext>
            </a:extLst>
          </p:cNvPr>
          <p:cNvSpPr txBox="1"/>
          <p:nvPr/>
        </p:nvSpPr>
        <p:spPr>
          <a:xfrm>
            <a:off x="1135117" y="5919454"/>
            <a:ext cx="6936514" cy="646331"/>
          </a:xfrm>
          <a:prstGeom prst="rect">
            <a:avLst/>
          </a:prstGeom>
          <a:noFill/>
        </p:spPr>
        <p:txBody>
          <a:bodyPr wrap="none" rtlCol="0">
            <a:spAutoFit/>
          </a:bodyPr>
          <a:lstStyle/>
          <a:p>
            <a:r>
              <a:rPr lang="fi-FI" dirty="0"/>
              <a:t>Source: </a:t>
            </a:r>
            <a:r>
              <a:rPr lang="fi-FI" dirty="0">
                <a:hlinkClick r:id="rId6"/>
              </a:rPr>
              <a:t>https://digipedaohjeet.hamk.fi/kb/questionnaires/?lang=en</a:t>
            </a:r>
            <a:endParaRPr lang="fi-FI" dirty="0"/>
          </a:p>
          <a:p>
            <a:endParaRPr lang="fi-FI" dirty="0"/>
          </a:p>
        </p:txBody>
      </p:sp>
    </p:spTree>
    <p:extLst>
      <p:ext uri="{BB962C8B-B14F-4D97-AF65-F5344CB8AC3E}">
        <p14:creationId xmlns:p14="http://schemas.microsoft.com/office/powerpoint/2010/main" val="2468285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8EC5E-40CD-467A-844D-631714FE92E3}"/>
              </a:ext>
            </a:extLst>
          </p:cNvPr>
          <p:cNvSpPr>
            <a:spLocks noGrp="1"/>
          </p:cNvSpPr>
          <p:nvPr>
            <p:ph type="title"/>
          </p:nvPr>
        </p:nvSpPr>
        <p:spPr/>
        <p:txBody>
          <a:bodyPr/>
          <a:lstStyle/>
          <a:p>
            <a:endParaRPr lang="fi-FI"/>
          </a:p>
        </p:txBody>
      </p:sp>
      <p:sp>
        <p:nvSpPr>
          <p:cNvPr id="3" name="Content Placeholder 2">
            <a:extLst>
              <a:ext uri="{FF2B5EF4-FFF2-40B4-BE49-F238E27FC236}">
                <a16:creationId xmlns:a16="http://schemas.microsoft.com/office/drawing/2014/main" id="{FC1CB483-4ECD-4FBF-95B3-57A485C1D23E}"/>
              </a:ext>
            </a:extLst>
          </p:cNvPr>
          <p:cNvSpPr>
            <a:spLocks noGrp="1"/>
          </p:cNvSpPr>
          <p:nvPr>
            <p:ph idx="1"/>
          </p:nvPr>
        </p:nvSpPr>
        <p:spPr/>
        <p:txBody>
          <a:bodyPr/>
          <a:lstStyle/>
          <a:p>
            <a:endParaRPr lang="fi-FI"/>
          </a:p>
        </p:txBody>
      </p:sp>
      <p:pic>
        <p:nvPicPr>
          <p:cNvPr id="4" name="Sisällön paikkamerkki 4" descr="Kuva, joka sisältää kohteen rakennus, henkilö, nainen, istuminen&#10;&#10;Kuvaus luotu automaattisesti">
            <a:extLst>
              <a:ext uri="{FF2B5EF4-FFF2-40B4-BE49-F238E27FC236}">
                <a16:creationId xmlns:a16="http://schemas.microsoft.com/office/drawing/2014/main" id="{93E00AA4-8EE6-47E5-BA03-2DAE9DC06D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5423"/>
            <a:ext cx="12192000" cy="8128001"/>
          </a:xfrm>
          <a:prstGeom prst="rect">
            <a:avLst/>
          </a:prstGeom>
        </p:spPr>
      </p:pic>
      <p:sp>
        <p:nvSpPr>
          <p:cNvPr id="5" name="Otsikko 1">
            <a:extLst>
              <a:ext uri="{FF2B5EF4-FFF2-40B4-BE49-F238E27FC236}">
                <a16:creationId xmlns:a16="http://schemas.microsoft.com/office/drawing/2014/main" id="{0C869242-9CB7-4B44-80FF-6F6F1CAA60CA}"/>
              </a:ext>
            </a:extLst>
          </p:cNvPr>
          <p:cNvSpPr txBox="1">
            <a:spLocks/>
          </p:cNvSpPr>
          <p:nvPr/>
        </p:nvSpPr>
        <p:spPr>
          <a:xfrm>
            <a:off x="966000" y="0"/>
            <a:ext cx="102600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kern="1200">
                <a:solidFill>
                  <a:srgbClr val="00212E"/>
                </a:solidFill>
                <a:latin typeface="+mj-lt"/>
                <a:ea typeface="+mj-ea"/>
                <a:cs typeface="+mj-cs"/>
              </a:defRPr>
            </a:lvl1pPr>
          </a:lstStyle>
          <a:p>
            <a:r>
              <a:rPr lang="fi-FI" sz="6000" b="1" dirty="0">
                <a:highlight>
                  <a:srgbClr val="FFFF00"/>
                </a:highlight>
              </a:rPr>
              <a:t>Interview.</a:t>
            </a:r>
          </a:p>
        </p:txBody>
      </p:sp>
    </p:spTree>
    <p:extLst>
      <p:ext uri="{BB962C8B-B14F-4D97-AF65-F5344CB8AC3E}">
        <p14:creationId xmlns:p14="http://schemas.microsoft.com/office/powerpoint/2010/main" val="2233905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4536D896-43B3-3B0F-EAA9-453996FB2AED}"/>
              </a:ext>
            </a:extLst>
          </p:cNvPr>
          <p:cNvSpPr>
            <a:spLocks noGrp="1"/>
          </p:cNvSpPr>
          <p:nvPr>
            <p:ph type="title"/>
          </p:nvPr>
        </p:nvSpPr>
        <p:spPr>
          <a:xfrm>
            <a:off x="827689" y="1447982"/>
            <a:ext cx="10260000" cy="822079"/>
          </a:xfrm>
        </p:spPr>
        <p:txBody>
          <a:bodyPr/>
          <a:lstStyle/>
          <a:p>
            <a:r>
              <a:rPr lang="en-AU" b="1" dirty="0"/>
              <a:t>Written consent</a:t>
            </a:r>
          </a:p>
        </p:txBody>
      </p:sp>
      <p:sp>
        <p:nvSpPr>
          <p:cNvPr id="5" name="Sisällön paikkamerkki 2">
            <a:extLst>
              <a:ext uri="{FF2B5EF4-FFF2-40B4-BE49-F238E27FC236}">
                <a16:creationId xmlns:a16="http://schemas.microsoft.com/office/drawing/2014/main" id="{6A91FB65-E5FC-5965-7826-926F3222D73F}"/>
              </a:ext>
            </a:extLst>
          </p:cNvPr>
          <p:cNvSpPr>
            <a:spLocks noGrp="1"/>
          </p:cNvSpPr>
          <p:nvPr>
            <p:ph idx="1"/>
          </p:nvPr>
        </p:nvSpPr>
        <p:spPr>
          <a:xfrm>
            <a:off x="827689" y="2354318"/>
            <a:ext cx="10734207" cy="4283138"/>
          </a:xfrm>
        </p:spPr>
        <p:txBody>
          <a:bodyPr>
            <a:normAutofit fontScale="32500" lnSpcReduction="20000"/>
          </a:bodyPr>
          <a:lstStyle/>
          <a:p>
            <a:pPr>
              <a:defRPr/>
            </a:pPr>
            <a:r>
              <a:rPr lang="en-US" sz="4300" dirty="0"/>
              <a:t>The purpose of this form is to inform you of the nature of the research being carried out and to ask for your informed consent to participate.</a:t>
            </a:r>
            <a:endParaRPr lang="fi-FI" sz="4300" dirty="0"/>
          </a:p>
          <a:p>
            <a:pPr>
              <a:defRPr/>
            </a:pPr>
            <a:r>
              <a:rPr lang="en-AU" sz="4300" dirty="0"/>
              <a:t>The aim of the research is to gather information to support the design of new products and services.</a:t>
            </a:r>
          </a:p>
          <a:p>
            <a:pPr>
              <a:defRPr/>
            </a:pPr>
            <a:r>
              <a:rPr lang="fi-FI" sz="4300" dirty="0"/>
              <a:t>During the survey, you will take part in interviews.</a:t>
            </a:r>
            <a:endParaRPr lang="en-US" sz="4300" dirty="0"/>
          </a:p>
          <a:p>
            <a:pPr>
              <a:defRPr/>
            </a:pPr>
            <a:r>
              <a:rPr lang="en-US" sz="4300" dirty="0"/>
              <a:t>Participation in this survey is completely voluntary. You may choose not to participate in the study and you may withdraw at any time during the study. If you are in any doubt about your participation or have any questions about the study, please feel free to ask the researcher.</a:t>
            </a:r>
          </a:p>
          <a:p>
            <a:pPr>
              <a:defRPr/>
            </a:pPr>
            <a:r>
              <a:rPr lang="en-US" sz="4300" dirty="0"/>
              <a:t>Audio and/or video recordings and/or photographs taken during the survey will be recorded and notes and/or photographs will be taken or sent. All data obtained will be treated and reported anonymously. Images may be used for the purposes of this study, related research or training. Otherwise, the original data will be destroyed within three months. The researcher has explained more about this study to you. </a:t>
            </a:r>
          </a:p>
          <a:p>
            <a:pPr>
              <a:defRPr/>
            </a:pPr>
            <a:r>
              <a:rPr lang="en-US" sz="4300" dirty="0"/>
              <a:t>I have read and understood this consent form and have been given the opportunity to ask questions. I agree to participate in the study conducted by HAMK students.</a:t>
            </a:r>
          </a:p>
          <a:p>
            <a:pPr marL="0" indent="0">
              <a:buNone/>
            </a:pPr>
            <a:r>
              <a:rPr lang="en-AU" sz="4000" i="1" dirty="0"/>
              <a:t>     (You can show or read this to the participant and ask them to accept it.)</a:t>
            </a:r>
          </a:p>
        </p:txBody>
      </p:sp>
      <p:sp>
        <p:nvSpPr>
          <p:cNvPr id="6" name="Suorakulmio 3">
            <a:extLst>
              <a:ext uri="{FF2B5EF4-FFF2-40B4-BE49-F238E27FC236}">
                <a16:creationId xmlns:a16="http://schemas.microsoft.com/office/drawing/2014/main" id="{86090576-1429-D5B1-77E6-658EA9F45092}"/>
              </a:ext>
            </a:extLst>
          </p:cNvPr>
          <p:cNvSpPr/>
          <p:nvPr/>
        </p:nvSpPr>
        <p:spPr>
          <a:xfrm>
            <a:off x="630104" y="1447982"/>
            <a:ext cx="11192655" cy="5105217"/>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781666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6DE8-9E63-CC9F-2627-9263AEE7D44E}"/>
              </a:ext>
            </a:extLst>
          </p:cNvPr>
          <p:cNvSpPr>
            <a:spLocks noGrp="1"/>
          </p:cNvSpPr>
          <p:nvPr>
            <p:ph type="title"/>
          </p:nvPr>
        </p:nvSpPr>
        <p:spPr/>
        <p:txBody>
          <a:bodyPr/>
          <a:lstStyle/>
          <a:p>
            <a:r>
              <a:rPr lang="fi-FI" dirty="0"/>
              <a:t>Consent</a:t>
            </a:r>
          </a:p>
        </p:txBody>
      </p:sp>
      <p:sp>
        <p:nvSpPr>
          <p:cNvPr id="4" name="Sisällön paikkamerkki 2">
            <a:extLst>
              <a:ext uri="{FF2B5EF4-FFF2-40B4-BE49-F238E27FC236}">
                <a16:creationId xmlns:a16="http://schemas.microsoft.com/office/drawing/2014/main" id="{F53E69C7-FA7E-6D37-9859-C1CD1E865DA3}"/>
              </a:ext>
            </a:extLst>
          </p:cNvPr>
          <p:cNvSpPr>
            <a:spLocks noGrp="1"/>
          </p:cNvSpPr>
          <p:nvPr>
            <p:ph idx="1"/>
          </p:nvPr>
        </p:nvSpPr>
        <p:spPr>
          <a:xfrm>
            <a:off x="1053582" y="2141716"/>
            <a:ext cx="10260000" cy="4421994"/>
          </a:xfrm>
        </p:spPr>
        <p:txBody>
          <a:bodyPr>
            <a:normAutofit lnSpcReduction="10000"/>
          </a:bodyPr>
          <a:lstStyle/>
          <a:p>
            <a:pPr marL="0" indent="0">
              <a:buNone/>
            </a:pPr>
            <a:r>
              <a:rPr lang="fi-FI" sz="1800" dirty="0"/>
              <a:t>The aim of this interview is to understand/develop</a:t>
            </a:r>
            <a:r>
              <a:rPr lang="fi-FI" sz="1800"/>
              <a:t>...</a:t>
            </a:r>
            <a:endParaRPr lang="fi-FI" sz="1800" dirty="0"/>
          </a:p>
          <a:p>
            <a:pPr marL="0" indent="0">
              <a:buNone/>
            </a:pPr>
            <a:endParaRPr lang="fi-FI" sz="1800" dirty="0"/>
          </a:p>
          <a:p>
            <a:pPr marL="0" indent="0">
              <a:buNone/>
            </a:pPr>
            <a:r>
              <a:rPr lang="fi-FI" sz="1800" dirty="0"/>
              <a:t>Participation is voluntary and you have the right to withdraw at any time. The data generated will be used for research and product development. The original material will not be disclosed to third parties. The original material (recordings) will be destroyed within 3 months. </a:t>
            </a:r>
          </a:p>
          <a:p>
            <a:pPr marL="0" indent="0">
              <a:buNone/>
            </a:pPr>
            <a:endParaRPr lang="fi-FI" sz="1800" dirty="0"/>
          </a:p>
          <a:p>
            <a:pPr marL="0" indent="0">
              <a:buNone/>
            </a:pPr>
            <a:r>
              <a:rPr lang="fi-FI" sz="1800" dirty="0"/>
              <a:t>I give my permission for the interview to be audio-recorded and for photographs to be taken.</a:t>
            </a:r>
          </a:p>
          <a:p>
            <a:pPr marL="0" indent="0">
              <a:buNone/>
            </a:pPr>
            <a:endParaRPr lang="fi-FI" sz="1800" dirty="0"/>
          </a:p>
          <a:p>
            <a:pPr marL="0" indent="0">
              <a:buNone/>
            </a:pPr>
            <a:r>
              <a:rPr lang="fi-FI" sz="1800" dirty="0"/>
              <a:t>Päiväys_________________ Allekirjoitus _________________________</a:t>
            </a:r>
          </a:p>
        </p:txBody>
      </p:sp>
    </p:spTree>
    <p:extLst>
      <p:ext uri="{BB962C8B-B14F-4D97-AF65-F5344CB8AC3E}">
        <p14:creationId xmlns:p14="http://schemas.microsoft.com/office/powerpoint/2010/main" val="160869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5253-262F-5B8F-40C7-EEBABDAC75B1}"/>
              </a:ext>
            </a:extLst>
          </p:cNvPr>
          <p:cNvSpPr>
            <a:spLocks noGrp="1"/>
          </p:cNvSpPr>
          <p:nvPr>
            <p:ph type="title"/>
          </p:nvPr>
        </p:nvSpPr>
        <p:spPr/>
        <p:txBody>
          <a:bodyPr/>
          <a:lstStyle/>
          <a:p>
            <a:r>
              <a:rPr lang="fi-FI" dirty="0"/>
              <a:t>Interviews</a:t>
            </a:r>
          </a:p>
        </p:txBody>
      </p:sp>
      <p:sp>
        <p:nvSpPr>
          <p:cNvPr id="4" name="Content Placeholder 4">
            <a:extLst>
              <a:ext uri="{FF2B5EF4-FFF2-40B4-BE49-F238E27FC236}">
                <a16:creationId xmlns:a16="http://schemas.microsoft.com/office/drawing/2014/main" id="{A24D4963-B95A-D4C9-D347-E882DB97FFB4}"/>
              </a:ext>
            </a:extLst>
          </p:cNvPr>
          <p:cNvSpPr txBox="1">
            <a:spLocks/>
          </p:cNvSpPr>
          <p:nvPr/>
        </p:nvSpPr>
        <p:spPr>
          <a:xfrm>
            <a:off x="1053582" y="2265805"/>
            <a:ext cx="5118618" cy="4177140"/>
          </a:xfrm>
          <a:prstGeom prst="rect">
            <a:avLst/>
          </a:prstGeom>
        </p:spPr>
        <p:txBody>
          <a:bodyPr vert="horz" lIns="91440" tIns="45720" rIns="91440" bIns="45720" rtlCol="0">
            <a:noAutofit/>
          </a:bodyPr>
          <a:lstStyle>
            <a:lvl1pPr marL="228600" indent="-228600" algn="l" defTabSz="914400" rtl="0" eaLnBrk="1" latinLnBrk="0" hangingPunct="1">
              <a:lnSpc>
                <a:spcPct val="125000"/>
              </a:lnSpc>
              <a:spcBef>
                <a:spcPts val="1000"/>
              </a:spcBef>
              <a:spcAft>
                <a:spcPts val="400"/>
              </a:spcAft>
              <a:buClrTx/>
              <a:buFont typeface="System Font Regular"/>
              <a:buChar char="●"/>
              <a:defRPr sz="2000" kern="1200">
                <a:solidFill>
                  <a:schemeClr val="tx1"/>
                </a:solidFill>
                <a:latin typeface="+mn-lt"/>
                <a:ea typeface="+mn-ea"/>
                <a:cs typeface="+mn-cs"/>
              </a:defRPr>
            </a:lvl1pPr>
            <a:lvl2pPr marL="685800" indent="-228600" algn="l" defTabSz="914400" rtl="0" eaLnBrk="1" latinLnBrk="0" hangingPunct="1">
              <a:lnSpc>
                <a:spcPct val="125000"/>
              </a:lnSpc>
              <a:spcBef>
                <a:spcPts val="500"/>
              </a:spcBef>
              <a:spcAft>
                <a:spcPts val="400"/>
              </a:spcAft>
              <a:buClrTx/>
              <a:buFont typeface="System Font Regular"/>
              <a:buChar char="●"/>
              <a:defRPr sz="1800" kern="1200">
                <a:solidFill>
                  <a:schemeClr val="tx1"/>
                </a:solidFill>
                <a:latin typeface="+mn-lt"/>
                <a:ea typeface="+mn-ea"/>
                <a:cs typeface="+mn-cs"/>
              </a:defRPr>
            </a:lvl2pPr>
            <a:lvl3pPr marL="1143000" indent="-228600" algn="l" defTabSz="914400" rtl="0" eaLnBrk="1" latinLnBrk="0" hangingPunct="1">
              <a:lnSpc>
                <a:spcPct val="125000"/>
              </a:lnSpc>
              <a:spcBef>
                <a:spcPts val="500"/>
              </a:spcBef>
              <a:spcAft>
                <a:spcPts val="400"/>
              </a:spcAft>
              <a:buClrTx/>
              <a:buFont typeface="System Font Regular"/>
              <a:buChar char="●"/>
              <a:defRPr sz="1800" kern="1200">
                <a:solidFill>
                  <a:schemeClr val="tx1"/>
                </a:solidFill>
                <a:latin typeface="+mn-lt"/>
                <a:ea typeface="+mn-ea"/>
                <a:cs typeface="+mn-cs"/>
              </a:defRPr>
            </a:lvl3pPr>
            <a:lvl4pPr marL="1600200" indent="-228600" algn="l" defTabSz="914400" rtl="0" eaLnBrk="1" latinLnBrk="0" hangingPunct="1">
              <a:lnSpc>
                <a:spcPct val="125000"/>
              </a:lnSpc>
              <a:spcBef>
                <a:spcPts val="500"/>
              </a:spcBef>
              <a:spcAft>
                <a:spcPts val="400"/>
              </a:spcAft>
              <a:buClrTx/>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125000"/>
              </a:lnSpc>
              <a:spcBef>
                <a:spcPts val="500"/>
              </a:spcBef>
              <a:spcAft>
                <a:spcPts val="400"/>
              </a:spcAft>
              <a:buClrTx/>
              <a:buFont typeface="System Font Regular"/>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AU" sz="1800" dirty="0"/>
              <a:t>"a </a:t>
            </a:r>
            <a:r>
              <a:rPr lang="en-AU" sz="1800" dirty="0" err="1"/>
              <a:t>conversation with a purpose</a:t>
            </a:r>
            <a:r>
              <a:rPr lang="en-AU" sz="1800" dirty="0"/>
              <a:t>" (Kahn &amp; </a:t>
            </a:r>
            <a:r>
              <a:rPr lang="en-AU" sz="1800" dirty="0" err="1"/>
              <a:t>Cannell</a:t>
            </a:r>
            <a:r>
              <a:rPr lang="en-AU" sz="1800" dirty="0"/>
              <a:t>, 1957).</a:t>
            </a:r>
          </a:p>
          <a:p>
            <a:pPr>
              <a:defRPr/>
            </a:pPr>
            <a:r>
              <a:rPr lang="en-AU" sz="1800" dirty="0" err="1"/>
              <a:t>Exploring attitudes</a:t>
            </a:r>
            <a:r>
              <a:rPr lang="en-AU" sz="1800" dirty="0"/>
              <a:t>, </a:t>
            </a:r>
            <a:r>
              <a:rPr lang="en-AU" sz="1800" dirty="0" err="1"/>
              <a:t>experiences</a:t>
            </a:r>
            <a:r>
              <a:rPr lang="en-AU" sz="1800" dirty="0"/>
              <a:t>, </a:t>
            </a:r>
            <a:r>
              <a:rPr lang="en-AU" sz="1800" dirty="0" err="1"/>
              <a:t>perceptions</a:t>
            </a:r>
            <a:r>
              <a:rPr lang="en-AU" sz="1800" dirty="0"/>
              <a:t>, </a:t>
            </a:r>
            <a:r>
              <a:rPr lang="en-AU" sz="1800" dirty="0" err="1"/>
              <a:t>opinions and facts</a:t>
            </a:r>
            <a:r>
              <a:rPr lang="en-AU" sz="1800" dirty="0"/>
              <a:t>.</a:t>
            </a:r>
          </a:p>
          <a:p>
            <a:pPr>
              <a:defRPr/>
            </a:pPr>
            <a:r>
              <a:rPr lang="en-AU" sz="1800" dirty="0"/>
              <a:t>Different </a:t>
            </a:r>
            <a:r>
              <a:rPr lang="en-AU" sz="1800" dirty="0" err="1"/>
              <a:t>formats</a:t>
            </a:r>
            <a:endParaRPr lang="en-AU" sz="1800" dirty="0"/>
          </a:p>
          <a:p>
            <a:pPr lvl="1">
              <a:defRPr/>
            </a:pPr>
            <a:r>
              <a:rPr lang="en-AU" dirty="0" err="1"/>
              <a:t>Individual </a:t>
            </a:r>
            <a:r>
              <a:rPr lang="en-AU" dirty="0"/>
              <a:t>or group </a:t>
            </a:r>
          </a:p>
          <a:p>
            <a:pPr lvl="1">
              <a:defRPr/>
            </a:pPr>
            <a:r>
              <a:rPr lang="en-AU" dirty="0" err="1"/>
              <a:t>Structured</a:t>
            </a:r>
            <a:r>
              <a:rPr lang="en-AU" dirty="0"/>
              <a:t>, </a:t>
            </a:r>
            <a:r>
              <a:rPr lang="en-AU" dirty="0" err="1"/>
              <a:t>semi-structured</a:t>
            </a:r>
            <a:r>
              <a:rPr lang="en-AU" dirty="0"/>
              <a:t>, </a:t>
            </a:r>
            <a:r>
              <a:rPr lang="en-AU" dirty="0" err="1"/>
              <a:t>open</a:t>
            </a:r>
            <a:r>
              <a:rPr lang="en-AU" dirty="0"/>
              <a:t>.</a:t>
            </a:r>
          </a:p>
          <a:p>
            <a:pPr lvl="1">
              <a:defRPr/>
            </a:pPr>
            <a:r>
              <a:rPr lang="en-AU" dirty="0" err="1"/>
              <a:t>Semi-structured </a:t>
            </a:r>
            <a:r>
              <a:rPr lang="en-AU" dirty="0"/>
              <a:t>or </a:t>
            </a:r>
            <a:r>
              <a:rPr lang="en-AU" dirty="0" err="1"/>
              <a:t>open surveys in the early stages of development</a:t>
            </a:r>
            <a:r>
              <a:rPr lang="en-AU" dirty="0"/>
              <a:t>.</a:t>
            </a:r>
          </a:p>
          <a:p>
            <a:endParaRPr lang="fi-FI" sz="300" dirty="0"/>
          </a:p>
        </p:txBody>
      </p:sp>
      <p:pic>
        <p:nvPicPr>
          <p:cNvPr id="5" name="Picture 2">
            <a:extLst>
              <a:ext uri="{FF2B5EF4-FFF2-40B4-BE49-F238E27FC236}">
                <a16:creationId xmlns:a16="http://schemas.microsoft.com/office/drawing/2014/main" id="{04F8AD79-A511-19B3-5955-F53614F2F8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87" t="2557"/>
          <a:stretch/>
        </p:blipFill>
        <p:spPr bwMode="auto">
          <a:xfrm>
            <a:off x="6488749" y="2265805"/>
            <a:ext cx="4287057" cy="4176713"/>
          </a:xfrm>
          <a:prstGeom prst="rect">
            <a:avLst/>
          </a:prstGeom>
          <a:noFill/>
          <a:extLst>
            <a:ext uri="{909E8E84-426E-40DD-AFC4-6F175D3DCCD1}">
              <a14:hiddenFill xmlns:a14="http://schemas.microsoft.com/office/drawing/2010/main">
                <a:solidFill>
                  <a:srgbClr val="FFFFFF"/>
                </a:solidFill>
              </a14:hiddenFill>
            </a:ext>
          </a:extLst>
        </p:spPr>
      </p:pic>
      <p:sp>
        <p:nvSpPr>
          <p:cNvPr id="6" name="Tekstiruutu 7">
            <a:extLst>
              <a:ext uri="{FF2B5EF4-FFF2-40B4-BE49-F238E27FC236}">
                <a16:creationId xmlns:a16="http://schemas.microsoft.com/office/drawing/2014/main" id="{53B77B50-30F1-2E74-F4F4-D8EAB9A7B702}"/>
              </a:ext>
            </a:extLst>
          </p:cNvPr>
          <p:cNvSpPr txBox="1"/>
          <p:nvPr/>
        </p:nvSpPr>
        <p:spPr>
          <a:xfrm>
            <a:off x="6335135" y="6442518"/>
            <a:ext cx="5699210" cy="338554"/>
          </a:xfrm>
          <a:prstGeom prst="rect">
            <a:avLst/>
          </a:prstGeom>
          <a:noFill/>
        </p:spPr>
        <p:txBody>
          <a:bodyPr wrap="square" rtlCol="0">
            <a:spAutoFit/>
          </a:bodyPr>
          <a:lstStyle/>
          <a:p>
            <a:r>
              <a:rPr lang="fi-FI" sz="1600" dirty="0"/>
              <a:t>Structured interview, Photo: Jumisko-Pyykkö, DDW 2019</a:t>
            </a:r>
          </a:p>
        </p:txBody>
      </p:sp>
    </p:spTree>
    <p:extLst>
      <p:ext uri="{BB962C8B-B14F-4D97-AF65-F5344CB8AC3E}">
        <p14:creationId xmlns:p14="http://schemas.microsoft.com/office/powerpoint/2010/main" val="510650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5295-4001-257B-5966-DBB9AD407472}"/>
              </a:ext>
            </a:extLst>
          </p:cNvPr>
          <p:cNvSpPr>
            <a:spLocks noGrp="1"/>
          </p:cNvSpPr>
          <p:nvPr>
            <p:ph type="title"/>
          </p:nvPr>
        </p:nvSpPr>
        <p:spPr/>
        <p:txBody>
          <a:bodyPr/>
          <a:lstStyle/>
          <a:p>
            <a:r>
              <a:rPr lang="fi-FI" dirty="0"/>
              <a:t>Invitation to an interview</a:t>
            </a:r>
          </a:p>
        </p:txBody>
      </p:sp>
      <p:sp>
        <p:nvSpPr>
          <p:cNvPr id="3" name="Content Placeholder 2">
            <a:extLst>
              <a:ext uri="{FF2B5EF4-FFF2-40B4-BE49-F238E27FC236}">
                <a16:creationId xmlns:a16="http://schemas.microsoft.com/office/drawing/2014/main" id="{8182EFAB-2BB9-05E8-D654-9910CBABE191}"/>
              </a:ext>
            </a:extLst>
          </p:cNvPr>
          <p:cNvSpPr>
            <a:spLocks noGrp="1"/>
          </p:cNvSpPr>
          <p:nvPr>
            <p:ph idx="1"/>
          </p:nvPr>
        </p:nvSpPr>
        <p:spPr/>
        <p:txBody>
          <a:bodyPr/>
          <a:lstStyle/>
          <a:p>
            <a:pPr>
              <a:defRPr/>
            </a:pPr>
            <a:r>
              <a:rPr lang="en-US" dirty="0"/>
              <a:t>What this study is about</a:t>
            </a:r>
          </a:p>
          <a:p>
            <a:pPr>
              <a:defRPr/>
            </a:pPr>
            <a:r>
              <a:rPr lang="en-US" dirty="0"/>
              <a:t>Why participation is important</a:t>
            </a:r>
          </a:p>
          <a:p>
            <a:pPr>
              <a:defRPr/>
            </a:pPr>
            <a:r>
              <a:rPr lang="en-US" dirty="0" err="1"/>
              <a:t>What the participant gets for participating </a:t>
            </a:r>
            <a:r>
              <a:rPr lang="en-US" dirty="0"/>
              <a:t>(</a:t>
            </a:r>
            <a:r>
              <a:rPr lang="en-US" dirty="0" err="1"/>
              <a:t>incentives</a:t>
            </a:r>
            <a:r>
              <a:rPr lang="en-US" dirty="0"/>
              <a:t>, </a:t>
            </a:r>
            <a:r>
              <a:rPr lang="en-US" dirty="0" err="1"/>
              <a:t>rewards</a:t>
            </a:r>
            <a:r>
              <a:rPr lang="en-US" dirty="0"/>
              <a:t>)</a:t>
            </a:r>
          </a:p>
          <a:p>
            <a:pPr>
              <a:defRPr/>
            </a:pPr>
            <a:r>
              <a:rPr lang="en-US" dirty="0"/>
              <a:t>Where the research is carried out</a:t>
            </a:r>
          </a:p>
          <a:p>
            <a:pPr>
              <a:defRPr/>
            </a:pPr>
            <a:r>
              <a:rPr lang="en-US" dirty="0"/>
              <a:t>When should they appear</a:t>
            </a:r>
          </a:p>
          <a:p>
            <a:pPr marL="0" indent="0">
              <a:buNone/>
            </a:pPr>
            <a:endParaRPr lang="fi-FI" dirty="0"/>
          </a:p>
        </p:txBody>
      </p:sp>
    </p:spTree>
    <p:extLst>
      <p:ext uri="{BB962C8B-B14F-4D97-AF65-F5344CB8AC3E}">
        <p14:creationId xmlns:p14="http://schemas.microsoft.com/office/powerpoint/2010/main" val="3983805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214AB1-615A-41CC-9718-62F2EC2E790D}"/>
              </a:ext>
            </a:extLst>
          </p:cNvPr>
          <p:cNvSpPr>
            <a:spLocks noGrp="1"/>
          </p:cNvSpPr>
          <p:nvPr>
            <p:ph idx="1"/>
          </p:nvPr>
        </p:nvSpPr>
        <p:spPr/>
        <p:txBody>
          <a:bodyPr>
            <a:normAutofit fontScale="92500" lnSpcReduction="20000"/>
          </a:bodyPr>
          <a:lstStyle/>
          <a:p>
            <a:r>
              <a:rPr lang="fi-FI" b="0" i="0" dirty="0">
                <a:solidFill>
                  <a:srgbClr val="1F2425"/>
                </a:solidFill>
                <a:effectLst/>
                <a:latin typeface="PT Sans" panose="020B0503020203020204" pitchFamily="34" charset="0"/>
              </a:rPr>
              <a:t>Whenever a subject interacts with a researcher, </a:t>
            </a:r>
            <a:r>
              <a:rPr lang="fi-FI" b="1" i="0" dirty="0">
                <a:solidFill>
                  <a:srgbClr val="1F2425"/>
                </a:solidFill>
                <a:effectLst/>
                <a:latin typeface="PT Sans" panose="020B0503020203020204" pitchFamily="34" charset="0"/>
              </a:rPr>
              <a:t>informed ethical consent </a:t>
            </a:r>
            <a:r>
              <a:rPr lang="fi-FI" b="0" i="0" dirty="0">
                <a:solidFill>
                  <a:srgbClr val="1F2425"/>
                </a:solidFill>
                <a:effectLst/>
                <a:latin typeface="PT Sans" panose="020B0503020203020204" pitchFamily="34" charset="0"/>
              </a:rPr>
              <a:t>is required to </a:t>
            </a:r>
            <a:r>
              <a:rPr lang="fi-FI" b="1" i="0" dirty="0">
                <a:solidFill>
                  <a:srgbClr val="1F2425"/>
                </a:solidFill>
                <a:effectLst/>
                <a:latin typeface="PT Sans" panose="020B0503020203020204" pitchFamily="34" charset="0"/>
              </a:rPr>
              <a:t>participate in the research</a:t>
            </a:r>
            <a:r>
              <a:rPr lang="fi-FI" b="0" i="0" dirty="0">
                <a:solidFill>
                  <a:srgbClr val="1F2425"/>
                </a:solidFill>
                <a:effectLst/>
                <a:latin typeface="PT Sans" panose="020B0503020203020204" pitchFamily="34" charset="0"/>
              </a:rPr>
              <a:t>. Research interactions include interviewing and observing subjects, or asking subjects to complete questionnaires, write questionnaires, requesting information or permission to use information about them, or other forms of participation. In order to give consent, the subject must be adequately informed about the research and his or her rights as a subject.</a:t>
            </a:r>
          </a:p>
          <a:p>
            <a:r>
              <a:rPr lang="fi-FI" b="0" i="0" dirty="0">
                <a:solidFill>
                  <a:srgbClr val="1F2425"/>
                </a:solidFill>
                <a:effectLst/>
                <a:latin typeface="PT Sans" panose="020B0503020203020204" pitchFamily="34" charset="0"/>
              </a:rPr>
              <a:t>The following information should always be given to the person being examined:</a:t>
            </a:r>
            <a:endParaRPr lang="fi-FI" dirty="0">
              <a:solidFill>
                <a:srgbClr val="1F2425"/>
              </a:solidFill>
              <a:latin typeface="PT Sans" panose="020B0503020203020204" pitchFamily="34" charset="0"/>
            </a:endParaRPr>
          </a:p>
          <a:p>
            <a:pPr lvl="1"/>
            <a:r>
              <a:rPr lang="fi-FI" b="0" i="0" dirty="0">
                <a:solidFill>
                  <a:srgbClr val="1F2425"/>
                </a:solidFill>
                <a:effectLst/>
                <a:latin typeface="PT Sans" panose="020B0503020203020204" pitchFamily="34" charset="0"/>
              </a:rPr>
              <a:t>the author(s) of the study and the organisation behind it</a:t>
            </a:r>
          </a:p>
          <a:p>
            <a:pPr lvl="1"/>
            <a:r>
              <a:rPr lang="fi-FI" b="0" i="0" dirty="0">
                <a:solidFill>
                  <a:srgbClr val="1F2425"/>
                </a:solidFill>
                <a:effectLst/>
                <a:latin typeface="PT Sans" panose="020B0503020203020204" pitchFamily="34" charset="0"/>
              </a:rPr>
              <a:t>processing of personal data in research</a:t>
            </a:r>
          </a:p>
          <a:p>
            <a:pPr lvl="1"/>
            <a:r>
              <a:rPr lang="fi-FI" b="0" i="0" dirty="0">
                <a:solidFill>
                  <a:srgbClr val="1F2425"/>
                </a:solidFill>
                <a:effectLst/>
                <a:latin typeface="PT Sans" panose="020B0503020203020204" pitchFamily="34" charset="0"/>
              </a:rPr>
              <a:t>what participation in research means in concrete terms</a:t>
            </a:r>
          </a:p>
        </p:txBody>
      </p:sp>
      <p:sp>
        <p:nvSpPr>
          <p:cNvPr id="4" name="TextBox 3">
            <a:extLst>
              <a:ext uri="{FF2B5EF4-FFF2-40B4-BE49-F238E27FC236}">
                <a16:creationId xmlns:a16="http://schemas.microsoft.com/office/drawing/2014/main" id="{183481AE-B785-4CAE-EF0E-A319EFA9D146}"/>
              </a:ext>
            </a:extLst>
          </p:cNvPr>
          <p:cNvSpPr txBox="1"/>
          <p:nvPr/>
        </p:nvSpPr>
        <p:spPr>
          <a:xfrm>
            <a:off x="767255" y="6337738"/>
            <a:ext cx="9328259" cy="369332"/>
          </a:xfrm>
          <a:prstGeom prst="rect">
            <a:avLst/>
          </a:prstGeom>
          <a:noFill/>
        </p:spPr>
        <p:txBody>
          <a:bodyPr wrap="none" rtlCol="0">
            <a:spAutoFit/>
          </a:bodyPr>
          <a:lstStyle/>
          <a:p>
            <a:r>
              <a:rPr lang="fi-FI" dirty="0"/>
              <a:t>Source: Kallinen &amp; Kinnunen 25.10.2023 </a:t>
            </a:r>
            <a:r>
              <a:rPr lang="fi-FI" dirty="0">
                <a:hlinkClick r:id="rId2"/>
              </a:rPr>
              <a:t>Research authorisation, consent, information and data protection</a:t>
            </a:r>
            <a:endParaRPr lang="fi-FI" dirty="0"/>
          </a:p>
        </p:txBody>
      </p:sp>
      <p:sp>
        <p:nvSpPr>
          <p:cNvPr id="7" name="Title 6">
            <a:extLst>
              <a:ext uri="{FF2B5EF4-FFF2-40B4-BE49-F238E27FC236}">
                <a16:creationId xmlns:a16="http://schemas.microsoft.com/office/drawing/2014/main" id="{C294C992-2F15-8138-993E-D0149A061A0E}"/>
              </a:ext>
            </a:extLst>
          </p:cNvPr>
          <p:cNvSpPr>
            <a:spLocks noGrp="1"/>
          </p:cNvSpPr>
          <p:nvPr>
            <p:ph type="title"/>
          </p:nvPr>
        </p:nvSpPr>
        <p:spPr/>
        <p:txBody>
          <a:bodyPr/>
          <a:lstStyle/>
          <a:p>
            <a:r>
              <a:rPr lang="fi-FI" dirty="0"/>
              <a:t>Consent to participate in and be informed about the research</a:t>
            </a:r>
          </a:p>
        </p:txBody>
      </p:sp>
    </p:spTree>
    <p:extLst>
      <p:ext uri="{BB962C8B-B14F-4D97-AF65-F5344CB8AC3E}">
        <p14:creationId xmlns:p14="http://schemas.microsoft.com/office/powerpoint/2010/main" val="1060836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9569-DB01-2A69-43FC-2F59A6184B18}"/>
              </a:ext>
            </a:extLst>
          </p:cNvPr>
          <p:cNvSpPr>
            <a:spLocks noGrp="1"/>
          </p:cNvSpPr>
          <p:nvPr>
            <p:ph type="title"/>
          </p:nvPr>
        </p:nvSpPr>
        <p:spPr/>
        <p:txBody>
          <a:bodyPr/>
          <a:lstStyle/>
          <a:p>
            <a:r>
              <a:rPr lang="fi-FI" dirty="0"/>
              <a:t>Planning interviews</a:t>
            </a:r>
          </a:p>
        </p:txBody>
      </p:sp>
      <p:sp>
        <p:nvSpPr>
          <p:cNvPr id="4" name="Content Placeholder 4">
            <a:extLst>
              <a:ext uri="{FF2B5EF4-FFF2-40B4-BE49-F238E27FC236}">
                <a16:creationId xmlns:a16="http://schemas.microsoft.com/office/drawing/2014/main" id="{20390861-6E87-AAD5-BFC9-7A8164522BE8}"/>
              </a:ext>
            </a:extLst>
          </p:cNvPr>
          <p:cNvSpPr>
            <a:spLocks noGrp="1"/>
          </p:cNvSpPr>
          <p:nvPr>
            <p:ph sz="half" idx="1"/>
          </p:nvPr>
        </p:nvSpPr>
        <p:spPr>
          <a:xfrm>
            <a:off x="1260290" y="2331596"/>
            <a:ext cx="5388748" cy="4177140"/>
          </a:xfrm>
        </p:spPr>
        <p:txBody>
          <a:bodyPr>
            <a:normAutofit fontScale="85000" lnSpcReduction="20000"/>
          </a:bodyPr>
          <a:lstStyle/>
          <a:p>
            <a:pPr>
              <a:defRPr/>
            </a:pPr>
            <a:r>
              <a:rPr lang="fi-FI" b="0" dirty="0"/>
              <a:t>Structure</a:t>
            </a:r>
            <a:r>
              <a:rPr lang="en-AU" b="0" dirty="0"/>
              <a:t>, number of interviews, duration...</a:t>
            </a:r>
          </a:p>
          <a:p>
            <a:pPr>
              <a:defRPr/>
            </a:pPr>
            <a:r>
              <a:rPr lang="en-AU" b="0" dirty="0"/>
              <a:t>Themes or order of themes</a:t>
            </a:r>
          </a:p>
          <a:p>
            <a:pPr>
              <a:defRPr/>
            </a:pPr>
            <a:r>
              <a:rPr lang="en-AU" b="0" dirty="0"/>
              <a:t>Planning questions </a:t>
            </a:r>
          </a:p>
          <a:p>
            <a:pPr>
              <a:defRPr/>
            </a:pPr>
            <a:r>
              <a:rPr lang="en-AU" b="0" dirty="0"/>
              <a:t>Data collection: notes, audio, video - e.g. use of Zoom / Teams.</a:t>
            </a:r>
          </a:p>
          <a:p>
            <a:pPr>
              <a:defRPr/>
            </a:pPr>
            <a:r>
              <a:rPr lang="en-AU" b="0" dirty="0"/>
              <a:t>Remember written consent!</a:t>
            </a:r>
          </a:p>
          <a:p>
            <a:pPr>
              <a:defRPr/>
            </a:pPr>
            <a:r>
              <a:rPr lang="en-AU" b="0" dirty="0"/>
              <a:t>Run pilot projects and improve</a:t>
            </a:r>
          </a:p>
          <a:p>
            <a:pPr>
              <a:defRPr/>
            </a:pPr>
            <a:r>
              <a:rPr lang="en-AU" b="1" dirty="0"/>
              <a:t>As an interviewer: become aware </a:t>
            </a:r>
            <a:r>
              <a:rPr lang="fi-FI" b="1" dirty="0"/>
              <a:t>of your role </a:t>
            </a:r>
            <a:r>
              <a:rPr lang="en-US" b="0" dirty="0"/>
              <a:t>(e.g. objective role and listening).</a:t>
            </a:r>
            <a:endParaRPr lang="fi-FI" b="0" dirty="0"/>
          </a:p>
          <a:p>
            <a:endParaRPr lang="fi-FI" dirty="0"/>
          </a:p>
        </p:txBody>
      </p:sp>
      <p:pic>
        <p:nvPicPr>
          <p:cNvPr id="5" name="Picture 6">
            <a:extLst>
              <a:ext uri="{FF2B5EF4-FFF2-40B4-BE49-F238E27FC236}">
                <a16:creationId xmlns:a16="http://schemas.microsoft.com/office/drawing/2014/main" id="{EB1F8BD0-A976-2232-DFAE-B04E49428A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36964" y="1253152"/>
            <a:ext cx="3688692" cy="507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iruutu 5">
            <a:extLst>
              <a:ext uri="{FF2B5EF4-FFF2-40B4-BE49-F238E27FC236}">
                <a16:creationId xmlns:a16="http://schemas.microsoft.com/office/drawing/2014/main" id="{17817447-C5D1-4935-84E9-AC74FD0DB894}"/>
              </a:ext>
            </a:extLst>
          </p:cNvPr>
          <p:cNvSpPr txBox="1"/>
          <p:nvPr/>
        </p:nvSpPr>
        <p:spPr>
          <a:xfrm>
            <a:off x="7204364" y="6370236"/>
            <a:ext cx="4987636" cy="276999"/>
          </a:xfrm>
          <a:prstGeom prst="rect">
            <a:avLst/>
          </a:prstGeom>
          <a:noFill/>
        </p:spPr>
        <p:txBody>
          <a:bodyPr wrap="square" rtlCol="0">
            <a:spAutoFit/>
          </a:bodyPr>
          <a:lstStyle/>
          <a:p>
            <a:r>
              <a:rPr lang="fi-FI" sz="1200" dirty="0"/>
              <a:t>http://sp.cs.tut.fi/mobile3dtv/results/tech/D4.1_Mobile3DTV_v1.0.pdf</a:t>
            </a:r>
          </a:p>
        </p:txBody>
      </p:sp>
    </p:spTree>
    <p:extLst>
      <p:ext uri="{BB962C8B-B14F-4D97-AF65-F5344CB8AC3E}">
        <p14:creationId xmlns:p14="http://schemas.microsoft.com/office/powerpoint/2010/main" val="4098515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E599B-6331-A51F-B979-F70F1DFDDA08}"/>
              </a:ext>
            </a:extLst>
          </p:cNvPr>
          <p:cNvSpPr>
            <a:spLocks noGrp="1"/>
          </p:cNvSpPr>
          <p:nvPr>
            <p:ph type="title"/>
          </p:nvPr>
        </p:nvSpPr>
        <p:spPr/>
        <p:txBody>
          <a:bodyPr/>
          <a:lstStyle/>
          <a:p>
            <a:r>
              <a:rPr lang="fi-FI" dirty="0"/>
              <a:t>Structure of the interviews</a:t>
            </a:r>
          </a:p>
        </p:txBody>
      </p:sp>
      <p:sp>
        <p:nvSpPr>
          <p:cNvPr id="4" name="Content Placeholder 2">
            <a:extLst>
              <a:ext uri="{FF2B5EF4-FFF2-40B4-BE49-F238E27FC236}">
                <a16:creationId xmlns:a16="http://schemas.microsoft.com/office/drawing/2014/main" id="{F79E7F61-DD9C-B838-4A1B-BD9026C2AB58}"/>
              </a:ext>
            </a:extLst>
          </p:cNvPr>
          <p:cNvSpPr>
            <a:spLocks noGrp="1"/>
          </p:cNvSpPr>
          <p:nvPr>
            <p:ph sz="half" idx="1"/>
          </p:nvPr>
        </p:nvSpPr>
        <p:spPr>
          <a:xfrm>
            <a:off x="1053582" y="2213260"/>
            <a:ext cx="5040000" cy="4177140"/>
          </a:xfrm>
        </p:spPr>
        <p:txBody>
          <a:bodyPr>
            <a:normAutofit fontScale="70000" lnSpcReduction="20000"/>
          </a:bodyPr>
          <a:lstStyle/>
          <a:p>
            <a:pPr marL="0" indent="0">
              <a:buNone/>
              <a:defRPr/>
            </a:pPr>
            <a:r>
              <a:rPr lang="fi-FI" sz="2200" b="1" dirty="0"/>
              <a:t>1. Introduction</a:t>
            </a:r>
          </a:p>
          <a:p>
            <a:pPr lvl="1">
              <a:defRPr/>
            </a:pPr>
            <a:r>
              <a:rPr lang="en-AU" sz="2200" b="0" dirty="0"/>
              <a:t>Introduction of the people, purpose of the study</a:t>
            </a:r>
          </a:p>
          <a:p>
            <a:pPr lvl="1">
              <a:defRPr/>
            </a:pPr>
            <a:r>
              <a:rPr lang="en-AU" sz="2200" b="0" dirty="0"/>
              <a:t>Written consent</a:t>
            </a:r>
            <a:endParaRPr lang="en-AU" sz="2200" dirty="0"/>
          </a:p>
          <a:p>
            <a:pPr marL="0" indent="0">
              <a:buNone/>
              <a:defRPr/>
            </a:pPr>
            <a:r>
              <a:rPr lang="en-AU" sz="2200" b="1" dirty="0"/>
              <a:t>2. Warm-up</a:t>
            </a:r>
          </a:p>
          <a:p>
            <a:pPr lvl="1">
              <a:defRPr/>
            </a:pPr>
            <a:r>
              <a:rPr lang="en-AU" sz="2200" b="0" dirty="0"/>
              <a:t>Getting to know each other, a neutral topic</a:t>
            </a:r>
            <a:endParaRPr lang="en-AU" sz="2200" dirty="0"/>
          </a:p>
          <a:p>
            <a:pPr marL="0" indent="0">
              <a:buNone/>
              <a:defRPr/>
            </a:pPr>
            <a:r>
              <a:rPr lang="en-AU" sz="2200" b="1" dirty="0"/>
              <a:t>3. Main part: questions with pre-defined themes</a:t>
            </a:r>
          </a:p>
          <a:p>
            <a:pPr lvl="1">
              <a:defRPr/>
            </a:pPr>
            <a:r>
              <a:rPr lang="en-AU" sz="2200" b="0" dirty="0"/>
              <a:t>Logic: Logic: From general to specific topics</a:t>
            </a:r>
            <a:endParaRPr lang="en-AU" sz="2200" dirty="0"/>
          </a:p>
          <a:p>
            <a:pPr marL="0" indent="0">
              <a:buNone/>
              <a:defRPr/>
            </a:pPr>
            <a:r>
              <a:rPr lang="en-AU" sz="2200" b="1" dirty="0"/>
              <a:t>4. Main body</a:t>
            </a:r>
          </a:p>
          <a:p>
            <a:pPr lvl="1">
              <a:buFont typeface="Arial" panose="020B0604020202020204" pitchFamily="34" charset="0"/>
              <a:buChar char="•"/>
              <a:defRPr/>
            </a:pPr>
            <a:r>
              <a:rPr lang="en-AU" sz="2200" b="0" dirty="0"/>
              <a:t>Summarise and check if anything is missing</a:t>
            </a:r>
          </a:p>
          <a:p>
            <a:pPr lvl="1">
              <a:buFont typeface="Arial" panose="020B0604020202020204" pitchFamily="34" charset="0"/>
              <a:buChar char="•"/>
              <a:defRPr/>
            </a:pPr>
            <a:r>
              <a:rPr lang="fi-FI" sz="2200" b="0" dirty="0"/>
              <a:t>Ask for feedback</a:t>
            </a:r>
          </a:p>
          <a:p>
            <a:endParaRPr lang="fi-FI" dirty="0"/>
          </a:p>
        </p:txBody>
      </p:sp>
      <p:pic>
        <p:nvPicPr>
          <p:cNvPr id="5" name="Kuva 5" descr="Kuva, joka sisältää kohteen sisä, istuminen, henkilö, pöytä&#10;&#10;Kuvaus luotu automaattisesti">
            <a:extLst>
              <a:ext uri="{FF2B5EF4-FFF2-40B4-BE49-F238E27FC236}">
                <a16:creationId xmlns:a16="http://schemas.microsoft.com/office/drawing/2014/main" id="{12893B60-4ADC-2F7E-EC6B-90E47645C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693" y="2338442"/>
            <a:ext cx="5038725" cy="3359150"/>
          </a:xfrm>
          <a:prstGeom prst="rect">
            <a:avLst/>
          </a:prstGeom>
        </p:spPr>
      </p:pic>
      <p:sp>
        <p:nvSpPr>
          <p:cNvPr id="6" name="Tekstiruutu 6">
            <a:extLst>
              <a:ext uri="{FF2B5EF4-FFF2-40B4-BE49-F238E27FC236}">
                <a16:creationId xmlns:a16="http://schemas.microsoft.com/office/drawing/2014/main" id="{548246D1-C8FF-4581-56D5-33B9DEEF6F31}"/>
              </a:ext>
            </a:extLst>
          </p:cNvPr>
          <p:cNvSpPr txBox="1"/>
          <p:nvPr/>
        </p:nvSpPr>
        <p:spPr>
          <a:xfrm>
            <a:off x="6001407" y="5839908"/>
            <a:ext cx="2953407" cy="261610"/>
          </a:xfrm>
          <a:prstGeom prst="rect">
            <a:avLst/>
          </a:prstGeom>
          <a:noFill/>
        </p:spPr>
        <p:txBody>
          <a:bodyPr wrap="square" rtlCol="0">
            <a:spAutoFit/>
          </a:bodyPr>
          <a:lstStyle/>
          <a:p>
            <a:r>
              <a:rPr lang="en-US" sz="1100" dirty="0"/>
              <a:t>Photo by </a:t>
            </a:r>
            <a:r>
              <a:rPr lang="en-US" sz="1100" dirty="0">
                <a:hlinkClick r:id="rId3"/>
              </a:rPr>
              <a:t>You X Ventures</a:t>
            </a:r>
            <a:r>
              <a:rPr lang="en-US" sz="1100" dirty="0"/>
              <a:t>, </a:t>
            </a:r>
            <a:r>
              <a:rPr lang="en-US" sz="1100" dirty="0">
                <a:hlinkClick r:id="rId4"/>
              </a:rPr>
              <a:t>Unsplash</a:t>
            </a:r>
            <a:endParaRPr lang="en-US" sz="1100" dirty="0"/>
          </a:p>
        </p:txBody>
      </p:sp>
    </p:spTree>
    <p:extLst>
      <p:ext uri="{BB962C8B-B14F-4D97-AF65-F5344CB8AC3E}">
        <p14:creationId xmlns:p14="http://schemas.microsoft.com/office/powerpoint/2010/main" val="3822846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ulukko 8">
            <a:extLst>
              <a:ext uri="{FF2B5EF4-FFF2-40B4-BE49-F238E27FC236}">
                <a16:creationId xmlns:a16="http://schemas.microsoft.com/office/drawing/2014/main" id="{0127BE5D-F160-E7B4-B998-9E3A79CFA821}"/>
              </a:ext>
            </a:extLst>
          </p:cNvPr>
          <p:cNvGraphicFramePr>
            <a:graphicFrameLocks noGrp="1"/>
          </p:cNvGraphicFramePr>
          <p:nvPr>
            <p:extLst>
              <p:ext uri="{D42A27DB-BD31-4B8C-83A1-F6EECF244321}">
                <p14:modId xmlns:p14="http://schemas.microsoft.com/office/powerpoint/2010/main" val="971398337"/>
              </p:ext>
            </p:extLst>
          </p:nvPr>
        </p:nvGraphicFramePr>
        <p:xfrm>
          <a:off x="206861" y="197571"/>
          <a:ext cx="11554692" cy="6462857"/>
        </p:xfrm>
        <a:graphic>
          <a:graphicData uri="http://schemas.openxmlformats.org/drawingml/2006/table">
            <a:tbl>
              <a:tblPr firstRow="1" bandRow="1">
                <a:tableStyleId>{5C22544A-7EE6-4342-B048-85BDC9FD1C3A}</a:tableStyleId>
              </a:tblPr>
              <a:tblGrid>
                <a:gridCol w="2590487">
                  <a:extLst>
                    <a:ext uri="{9D8B030D-6E8A-4147-A177-3AD203B41FA5}">
                      <a16:colId xmlns:a16="http://schemas.microsoft.com/office/drawing/2014/main" val="3836999931"/>
                    </a:ext>
                  </a:extLst>
                </a:gridCol>
                <a:gridCol w="8964205">
                  <a:extLst>
                    <a:ext uri="{9D8B030D-6E8A-4147-A177-3AD203B41FA5}">
                      <a16:colId xmlns:a16="http://schemas.microsoft.com/office/drawing/2014/main" val="2103372635"/>
                    </a:ext>
                  </a:extLst>
                </a:gridCol>
              </a:tblGrid>
              <a:tr h="453370">
                <a:tc gridSpan="2">
                  <a:txBody>
                    <a:bodyPr/>
                    <a:lstStyle/>
                    <a:p>
                      <a:r>
                        <a:rPr lang="en-AU" sz="3200" noProof="0" dirty="0">
                          <a:solidFill>
                            <a:schemeClr val="tx1"/>
                          </a:solidFill>
                        </a:rPr>
                        <a:t>INTERVIEW FRAMEWORK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i-FI" dirty="0"/>
                    </a:p>
                  </a:txBody>
                  <a:tcPr/>
                </a:tc>
                <a:extLst>
                  <a:ext uri="{0D108BD9-81ED-4DB2-BD59-A6C34878D82A}">
                    <a16:rowId xmlns:a16="http://schemas.microsoft.com/office/drawing/2014/main" val="4291134628"/>
                  </a:ext>
                </a:extLst>
              </a:tr>
              <a:tr h="995892">
                <a:tc>
                  <a:txBody>
                    <a:bodyPr/>
                    <a:lstStyle/>
                    <a:p>
                      <a:r>
                        <a:rPr lang="en-AU" noProof="0" dirty="0">
                          <a:solidFill>
                            <a:schemeClr val="tx1"/>
                          </a:solidFill>
                        </a:rPr>
                        <a:t>Introduction</a:t>
                      </a:r>
                    </a:p>
                    <a:p>
                      <a:pPr marL="285750" indent="-285750">
                        <a:buFontTx/>
                        <a:buChar char="-"/>
                      </a:pPr>
                      <a:r>
                        <a:rPr lang="en-AU" sz="1400" noProof="0" dirty="0">
                          <a:solidFill>
                            <a:schemeClr val="tx1"/>
                          </a:solidFill>
                        </a:rPr>
                        <a:t>People</a:t>
                      </a:r>
                    </a:p>
                    <a:p>
                      <a:pPr marL="285750" indent="-285750">
                        <a:buFontTx/>
                        <a:buChar char="-"/>
                      </a:pPr>
                      <a:r>
                        <a:rPr lang="en-AU" sz="1400" noProof="0" dirty="0">
                          <a:solidFill>
                            <a:schemeClr val="tx1"/>
                          </a:solidFill>
                        </a:rPr>
                        <a:t>Purpose of the study</a:t>
                      </a:r>
                    </a:p>
                    <a:p>
                      <a:pPr marL="285750" indent="-285750">
                        <a:buFontTx/>
                        <a:buChar char="-"/>
                      </a:pPr>
                      <a:r>
                        <a:rPr lang="en-AU" sz="1400" noProof="0" dirty="0">
                          <a:solidFill>
                            <a:schemeClr val="tx1"/>
                          </a:solidFill>
                        </a:rPr>
                        <a:t>Warm-up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i-FI"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3426366"/>
                  </a:ext>
                </a:extLst>
              </a:tr>
              <a:tr h="997527">
                <a:tc>
                  <a:txBody>
                    <a:bodyPr/>
                    <a:lstStyle/>
                    <a:p>
                      <a:r>
                        <a:rPr lang="en-AU" noProof="0">
                          <a:solidFill>
                            <a:schemeClr val="tx1"/>
                          </a:solidFill>
                        </a:rPr>
                        <a:t>Theme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i-FI">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8941980"/>
                  </a:ext>
                </a:extLst>
              </a:tr>
              <a:tr h="985733">
                <a:tc>
                  <a:txBody>
                    <a:bodyPr/>
                    <a:lstStyle/>
                    <a:p>
                      <a:r>
                        <a:rPr lang="en-AU" noProof="0">
                          <a:solidFill>
                            <a:schemeClr val="tx1"/>
                          </a:solidFill>
                        </a:rPr>
                        <a:t>Theme 2:</a:t>
                      </a:r>
                    </a:p>
                    <a:p>
                      <a:endParaRPr lang="en-AU" noProof="0">
                        <a:solidFill>
                          <a:schemeClr val="tx1"/>
                        </a:solidFill>
                      </a:endParaRPr>
                    </a:p>
                    <a:p>
                      <a:endParaRPr lang="en-AU"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i-FI">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7969073"/>
                  </a:ext>
                </a:extLst>
              </a:tr>
              <a:tr h="985733">
                <a:tc>
                  <a:txBody>
                    <a:bodyPr/>
                    <a:lstStyle/>
                    <a:p>
                      <a:r>
                        <a:rPr lang="en-AU" noProof="0">
                          <a:solidFill>
                            <a:schemeClr val="tx1"/>
                          </a:solidFill>
                        </a:rPr>
                        <a:t>Theme 3:</a:t>
                      </a:r>
                    </a:p>
                    <a:p>
                      <a:endParaRPr lang="en-AU" noProof="0">
                        <a:solidFill>
                          <a:schemeClr val="tx1"/>
                        </a:solidFill>
                      </a:endParaRPr>
                    </a:p>
                    <a:p>
                      <a:endParaRPr lang="en-AU"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i-FI">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4460680"/>
                  </a:ext>
                </a:extLst>
              </a:tr>
              <a:tr h="849429">
                <a:tc>
                  <a:txBody>
                    <a:bodyPr/>
                    <a:lstStyle/>
                    <a:p>
                      <a:r>
                        <a:rPr lang="en-AU" noProof="0">
                          <a:solidFill>
                            <a:schemeClr val="tx1"/>
                          </a:solidFill>
                        </a:rPr>
                        <a:t>Theme 4:</a:t>
                      </a:r>
                    </a:p>
                    <a:p>
                      <a:endParaRPr lang="en-AU"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i-FI"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7500288"/>
                  </a:ext>
                </a:extLst>
              </a:tr>
              <a:tr h="1059475">
                <a:tc>
                  <a:txBody>
                    <a:bodyPr/>
                    <a:lstStyle/>
                    <a:p>
                      <a:r>
                        <a:rPr lang="en-AU" noProof="0" dirty="0">
                          <a:solidFill>
                            <a:schemeClr val="tx1"/>
                          </a:solidFill>
                        </a:rPr>
                        <a:t>Summary of topics</a:t>
                      </a:r>
                    </a:p>
                    <a:p>
                      <a:pPr marL="285750" indent="-285750">
                        <a:buFontTx/>
                        <a:buChar char="-"/>
                      </a:pPr>
                      <a:r>
                        <a:rPr lang="en-AU" sz="1400" noProof="0" dirty="0">
                          <a:solidFill>
                            <a:schemeClr val="tx1"/>
                          </a:solidFill>
                        </a:rPr>
                        <a:t>Thank you.</a:t>
                      </a:r>
                    </a:p>
                    <a:p>
                      <a:pPr marL="285750" indent="-285750">
                        <a:buFontTx/>
                        <a:buChar char="-"/>
                      </a:pPr>
                      <a:r>
                        <a:rPr lang="en-AU" sz="1400" noProof="0" dirty="0">
                          <a:solidFill>
                            <a:schemeClr val="tx1"/>
                          </a:solidFill>
                        </a:rPr>
                        <a:t>Ask for feedback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i-FI"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7190298"/>
                  </a:ext>
                </a:extLst>
              </a:tr>
            </a:tbl>
          </a:graphicData>
        </a:graphic>
      </p:graphicFrame>
    </p:spTree>
    <p:extLst>
      <p:ext uri="{BB962C8B-B14F-4D97-AF65-F5344CB8AC3E}">
        <p14:creationId xmlns:p14="http://schemas.microsoft.com/office/powerpoint/2010/main" val="805645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9DE2-CBAE-950C-ED3D-76E964ED9A8A}"/>
              </a:ext>
            </a:extLst>
          </p:cNvPr>
          <p:cNvSpPr>
            <a:spLocks noGrp="1"/>
          </p:cNvSpPr>
          <p:nvPr>
            <p:ph type="title"/>
          </p:nvPr>
        </p:nvSpPr>
        <p:spPr/>
        <p:txBody>
          <a:bodyPr/>
          <a:lstStyle/>
          <a:p>
            <a:r>
              <a:rPr lang="fi-FI" dirty="0"/>
              <a:t>Example of interviews</a:t>
            </a:r>
          </a:p>
        </p:txBody>
      </p:sp>
      <p:pic>
        <p:nvPicPr>
          <p:cNvPr id="4" name="Kuva 5">
            <a:extLst>
              <a:ext uri="{FF2B5EF4-FFF2-40B4-BE49-F238E27FC236}">
                <a16:creationId xmlns:a16="http://schemas.microsoft.com/office/drawing/2014/main" id="{B2EA4726-6B5D-98A6-1635-606B0660DFF1}"/>
              </a:ext>
            </a:extLst>
          </p:cNvPr>
          <p:cNvPicPr>
            <a:picLocks noGrp="1" noChangeAspect="1"/>
          </p:cNvPicPr>
          <p:nvPr>
            <p:ph sz="half" idx="1"/>
          </p:nvPr>
        </p:nvPicPr>
        <p:blipFill>
          <a:blip r:embed="rId2"/>
          <a:stretch>
            <a:fillRect/>
          </a:stretch>
        </p:blipFill>
        <p:spPr>
          <a:xfrm>
            <a:off x="1155974" y="3774141"/>
            <a:ext cx="5038725" cy="2834282"/>
          </a:xfrm>
          <a:prstGeom prst="rect">
            <a:avLst/>
          </a:prstGeom>
        </p:spPr>
      </p:pic>
      <p:pic>
        <p:nvPicPr>
          <p:cNvPr id="5" name="Kuva 4">
            <a:extLst>
              <a:ext uri="{FF2B5EF4-FFF2-40B4-BE49-F238E27FC236}">
                <a16:creationId xmlns:a16="http://schemas.microsoft.com/office/drawing/2014/main" id="{68106B33-0656-343E-D295-26314C862FBE}"/>
              </a:ext>
            </a:extLst>
          </p:cNvPr>
          <p:cNvPicPr>
            <a:picLocks noChangeAspect="1"/>
          </p:cNvPicPr>
          <p:nvPr/>
        </p:nvPicPr>
        <p:blipFill>
          <a:blip r:embed="rId3"/>
          <a:stretch>
            <a:fillRect/>
          </a:stretch>
        </p:blipFill>
        <p:spPr>
          <a:xfrm>
            <a:off x="6491288" y="3774141"/>
            <a:ext cx="5038725" cy="2834282"/>
          </a:xfrm>
          <a:prstGeom prst="rect">
            <a:avLst/>
          </a:prstGeom>
        </p:spPr>
      </p:pic>
      <p:sp>
        <p:nvSpPr>
          <p:cNvPr id="6" name="Sisällön paikkamerkki 2">
            <a:extLst>
              <a:ext uri="{FF2B5EF4-FFF2-40B4-BE49-F238E27FC236}">
                <a16:creationId xmlns:a16="http://schemas.microsoft.com/office/drawing/2014/main" id="{6AB4CDB0-1406-6B1D-997E-AA04087B87AC}"/>
              </a:ext>
            </a:extLst>
          </p:cNvPr>
          <p:cNvSpPr txBox="1">
            <a:spLocks/>
          </p:cNvSpPr>
          <p:nvPr/>
        </p:nvSpPr>
        <p:spPr>
          <a:xfrm>
            <a:off x="1155186" y="2145768"/>
            <a:ext cx="4523509" cy="37191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rgbClr val="9700B0"/>
              </a:buClr>
              <a:buFont typeface="Arial" panose="020B0604020202020204" pitchFamily="34" charset="0"/>
              <a:buChar char="•"/>
              <a:defRPr sz="2800" kern="1200">
                <a:solidFill>
                  <a:srgbClr val="00212E"/>
                </a:solidFill>
                <a:latin typeface="+mj-lt"/>
                <a:ea typeface="+mn-ea"/>
                <a:cs typeface="+mn-cs"/>
              </a:defRPr>
            </a:lvl1pPr>
            <a:lvl2pPr marL="6858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2400" kern="1200">
                <a:solidFill>
                  <a:srgbClr val="00212E"/>
                </a:solidFill>
                <a:latin typeface="+mj-lt"/>
                <a:ea typeface="+mn-ea"/>
                <a:cs typeface="+mn-cs"/>
              </a:defRPr>
            </a:lvl2pPr>
            <a:lvl3pPr marL="11430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2000" kern="1200">
                <a:solidFill>
                  <a:srgbClr val="00212E"/>
                </a:solidFill>
                <a:latin typeface="+mj-lt"/>
                <a:ea typeface="+mn-ea"/>
                <a:cs typeface="+mn-cs"/>
              </a:defRPr>
            </a:lvl3pPr>
            <a:lvl4pPr marL="16002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1800" kern="1200">
                <a:solidFill>
                  <a:srgbClr val="00212E"/>
                </a:solidFill>
                <a:latin typeface="+mj-lt"/>
                <a:ea typeface="+mn-ea"/>
                <a:cs typeface="+mn-cs"/>
              </a:defRPr>
            </a:lvl4pPr>
            <a:lvl5pPr marL="20574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1800" kern="1200">
                <a:solidFill>
                  <a:srgbClr val="00212E"/>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b="1" dirty="0"/>
              <a:t>GOOD </a:t>
            </a:r>
            <a:r>
              <a:rPr lang="fi-FI" b="1" dirty="0">
                <a:sym typeface="Wingdings" panose="05000000000000000000" pitchFamily="2" charset="2"/>
              </a:rPr>
              <a:t></a:t>
            </a:r>
            <a:endParaRPr lang="fi-FI" b="1" dirty="0"/>
          </a:p>
          <a:p>
            <a:r>
              <a:rPr lang="fi-FI" dirty="0">
                <a:hlinkClick r:id="rId4"/>
              </a:rPr>
              <a:t>https://www.youtube.com/watch?v=W4hBOxS0Pb0</a:t>
            </a:r>
            <a:endParaRPr lang="fi-FI" dirty="0"/>
          </a:p>
          <a:p>
            <a:endParaRPr lang="fi-FI" dirty="0"/>
          </a:p>
          <a:p>
            <a:endParaRPr lang="fi-FI" dirty="0"/>
          </a:p>
        </p:txBody>
      </p:sp>
      <p:sp>
        <p:nvSpPr>
          <p:cNvPr id="7" name="Sisällön paikkamerkki 2">
            <a:extLst>
              <a:ext uri="{FF2B5EF4-FFF2-40B4-BE49-F238E27FC236}">
                <a16:creationId xmlns:a16="http://schemas.microsoft.com/office/drawing/2014/main" id="{3FF56E33-711F-D188-7CB8-7086A47820CE}"/>
              </a:ext>
            </a:extLst>
          </p:cNvPr>
          <p:cNvSpPr txBox="1">
            <a:spLocks/>
          </p:cNvSpPr>
          <p:nvPr/>
        </p:nvSpPr>
        <p:spPr>
          <a:xfrm>
            <a:off x="6194699" y="2145768"/>
            <a:ext cx="4523509" cy="37191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rgbClr val="9700B0"/>
              </a:buClr>
              <a:buFont typeface="Arial" panose="020B0604020202020204" pitchFamily="34" charset="0"/>
              <a:buChar char="•"/>
              <a:defRPr sz="2800" kern="1200">
                <a:solidFill>
                  <a:srgbClr val="00212E"/>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2400" kern="1200">
                <a:solidFill>
                  <a:srgbClr val="00212E"/>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2000" kern="1200">
                <a:solidFill>
                  <a:srgbClr val="00212E"/>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2000" kern="1200">
                <a:solidFill>
                  <a:srgbClr val="00212E"/>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2000" kern="1200">
                <a:solidFill>
                  <a:srgbClr val="00212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b="1" dirty="0"/>
              <a:t>GOOD </a:t>
            </a:r>
            <a:r>
              <a:rPr lang="fi-FI" b="1" dirty="0">
                <a:sym typeface="Wingdings" panose="05000000000000000000" pitchFamily="2" charset="2"/>
              </a:rPr>
              <a:t></a:t>
            </a:r>
            <a:endParaRPr lang="fi-FI" b="1" dirty="0">
              <a:hlinkClick r:id="rId5"/>
            </a:endParaRPr>
          </a:p>
          <a:p>
            <a:r>
              <a:rPr lang="fi-FI" dirty="0">
                <a:hlinkClick r:id="rId5"/>
              </a:rPr>
              <a:t>https://www.youtube.com/watch?v=U4UKwd0KExc</a:t>
            </a:r>
            <a:endParaRPr lang="fi-FI" dirty="0"/>
          </a:p>
          <a:p>
            <a:endParaRPr lang="fi-FI" dirty="0"/>
          </a:p>
        </p:txBody>
      </p:sp>
    </p:spTree>
    <p:extLst>
      <p:ext uri="{BB962C8B-B14F-4D97-AF65-F5344CB8AC3E}">
        <p14:creationId xmlns:p14="http://schemas.microsoft.com/office/powerpoint/2010/main" val="963390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07CEA-94A3-4AD2-4C19-3C7F8F8DAD89}"/>
              </a:ext>
            </a:extLst>
          </p:cNvPr>
          <p:cNvSpPr>
            <a:spLocks noGrp="1"/>
          </p:cNvSpPr>
          <p:nvPr>
            <p:ph type="title"/>
          </p:nvPr>
        </p:nvSpPr>
        <p:spPr/>
        <p:txBody>
          <a:bodyPr/>
          <a:lstStyle/>
          <a:p>
            <a:r>
              <a:rPr lang="fi-FI" dirty="0"/>
              <a:t>References</a:t>
            </a:r>
          </a:p>
        </p:txBody>
      </p:sp>
      <p:sp>
        <p:nvSpPr>
          <p:cNvPr id="3" name="Content Placeholder 2">
            <a:extLst>
              <a:ext uri="{FF2B5EF4-FFF2-40B4-BE49-F238E27FC236}">
                <a16:creationId xmlns:a16="http://schemas.microsoft.com/office/drawing/2014/main" id="{7102652D-1FE0-FB10-6085-696069B9F801}"/>
              </a:ext>
            </a:extLst>
          </p:cNvPr>
          <p:cNvSpPr>
            <a:spLocks noGrp="1"/>
          </p:cNvSpPr>
          <p:nvPr>
            <p:ph idx="1"/>
          </p:nvPr>
        </p:nvSpPr>
        <p:spPr/>
        <p:txBody>
          <a:bodyPr>
            <a:normAutofit fontScale="92500"/>
          </a:bodyPr>
          <a:lstStyle/>
          <a:p>
            <a:r>
              <a:rPr lang="en-US" b="0" i="0" dirty="0">
                <a:solidFill>
                  <a:srgbClr val="222222"/>
                </a:solidFill>
                <a:effectLst/>
                <a:highlight>
                  <a:srgbClr val="FFFFFF"/>
                </a:highlight>
                <a:latin typeface="Arial" panose="020B0604020202020204" pitchFamily="34" charset="0"/>
              </a:rPr>
              <a:t>Bradley, M. M., &amp; Lang, P. J. (1994). Measuring emotion: the self-assessment dummy and the semantic differential. </a:t>
            </a:r>
            <a:r>
              <a:rPr lang="en-US" b="0" i="1" dirty="0">
                <a:solidFill>
                  <a:srgbClr val="222222"/>
                </a:solidFill>
                <a:effectLst/>
                <a:highlight>
                  <a:srgbClr val="FFFFFF"/>
                </a:highlight>
                <a:latin typeface="Arial" panose="020B0604020202020204" pitchFamily="34" charset="0"/>
              </a:rPr>
              <a:t>Journal of behavior therapy and experimental psychiatry</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25</a:t>
            </a:r>
            <a:r>
              <a:rPr lang="en-US" b="0" i="0" dirty="0">
                <a:solidFill>
                  <a:srgbClr val="222222"/>
                </a:solidFill>
                <a:effectLst/>
                <a:highlight>
                  <a:srgbClr val="FFFFFF"/>
                </a:highlight>
                <a:latin typeface="Arial" panose="020B0604020202020204" pitchFamily="34" charset="0"/>
              </a:rPr>
              <a:t>(1), 49-59.</a:t>
            </a:r>
          </a:p>
          <a:p>
            <a:r>
              <a:rPr lang="fi-FI" b="0" i="0" dirty="0">
                <a:solidFill>
                  <a:srgbClr val="1F2425"/>
                </a:solidFill>
                <a:effectLst/>
                <a:highlight>
                  <a:srgbClr val="FFFFFF"/>
                </a:highlight>
                <a:latin typeface="PT Sans" panose="020B0503020203020204" pitchFamily="34" charset="0"/>
              </a:rPr>
              <a:t>Kallinen, Timo &amp; Kinnunen, Taina (2021). Ethnography. In Jaana Vuori (ed.)</a:t>
            </a:r>
            <a:r>
              <a:rPr lang="fi-FI" b="0" i="1" dirty="0">
                <a:solidFill>
                  <a:srgbClr val="1F2425"/>
                </a:solidFill>
                <a:effectLst/>
                <a:latin typeface="PT Sans" panose="020B0503020203020204" pitchFamily="34" charset="0"/>
              </a:rPr>
              <a:t>Online Handbook of Qualitative Research.</a:t>
            </a:r>
            <a:r>
              <a:rPr lang="fi-FI" b="0" i="0" dirty="0">
                <a:solidFill>
                  <a:srgbClr val="1F2425"/>
                </a:solidFill>
                <a:effectLst/>
                <a:highlight>
                  <a:srgbClr val="FFFFFF"/>
                </a:highlight>
                <a:latin typeface="PT Sans" panose="020B0503020203020204" pitchFamily="34" charset="0"/>
              </a:rPr>
              <a:t> Tampere: Social Science Information Archive [administrator and producer]. &lt;https://www.fsd.tuni.fi/fi/palvelut/menetelmaopetus/&gt;. [Accessed 15.09.2024.]</a:t>
            </a:r>
            <a:endParaRPr lang="fi-FI" b="0" i="0" dirty="0">
              <a:solidFill>
                <a:srgbClr val="222222"/>
              </a:solidFill>
              <a:effectLst/>
              <a:highlight>
                <a:srgbClr val="FFFFFF"/>
              </a:highlight>
              <a:latin typeface="Arial" panose="020B0604020202020204" pitchFamily="34" charset="0"/>
            </a:endParaRPr>
          </a:p>
          <a:p>
            <a:r>
              <a:rPr lang="fi-FI" b="0" i="0" dirty="0">
                <a:solidFill>
                  <a:srgbClr val="222222"/>
                </a:solidFill>
                <a:effectLst/>
                <a:highlight>
                  <a:srgbClr val="FFFFFF"/>
                </a:highlight>
                <a:latin typeface="Arial" panose="020B0604020202020204" pitchFamily="34" charset="0"/>
              </a:rPr>
              <a:t>Strohmeier, D., Jumisko-Pyykkö, S., Weitzel, M., &amp; Schneider, S. (2008). </a:t>
            </a:r>
            <a:r>
              <a:rPr lang="fi-FI" b="0" i="1" dirty="0">
                <a:solidFill>
                  <a:srgbClr val="222222"/>
                </a:solidFill>
                <a:effectLst/>
                <a:highlight>
                  <a:srgbClr val="FFFFFF"/>
                </a:highlight>
                <a:latin typeface="Arial" panose="020B0604020202020204" pitchFamily="34" charset="0"/>
              </a:rPr>
              <a:t>A report on user needs and </a:t>
            </a:r>
            <a:r>
              <a:rPr lang="fi-FI" b="0" i="1" dirty="0" err="1">
                <a:solidFill>
                  <a:srgbClr val="222222"/>
                </a:solidFill>
                <a:effectLst/>
                <a:highlight>
                  <a:srgbClr val="FFFFFF"/>
                </a:highlight>
                <a:latin typeface="Arial" panose="020B0604020202020204" pitchFamily="34" charset="0"/>
              </a:rPr>
              <a:t>expectations </a:t>
            </a:r>
            <a:r>
              <a:rPr lang="fi-FI" b="0" i="1" dirty="0">
                <a:solidFill>
                  <a:srgbClr val="222222"/>
                </a:solidFill>
                <a:effectLst/>
                <a:highlight>
                  <a:srgbClr val="FFFFFF"/>
                </a:highlight>
                <a:latin typeface="Arial" panose="020B0604020202020204" pitchFamily="34" charset="0"/>
              </a:rPr>
              <a:t>for mobile stereo video</a:t>
            </a:r>
            <a:r>
              <a:rPr lang="fi-FI" b="0" i="0" dirty="0">
                <a:solidFill>
                  <a:srgbClr val="222222"/>
                </a:solidFill>
                <a:effectLst/>
                <a:highlight>
                  <a:srgbClr val="FFFFFF"/>
                </a:highlight>
                <a:latin typeface="Arial" panose="020B0604020202020204" pitchFamily="34" charset="0"/>
              </a:rPr>
              <a:t>. Tampere University of Technology.</a:t>
            </a:r>
            <a:endParaRPr lang="fi-FI" dirty="0"/>
          </a:p>
        </p:txBody>
      </p:sp>
    </p:spTree>
    <p:extLst>
      <p:ext uri="{BB962C8B-B14F-4D97-AF65-F5344CB8AC3E}">
        <p14:creationId xmlns:p14="http://schemas.microsoft.com/office/powerpoint/2010/main" val="3869699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6409-65A6-2322-AC55-DD50E3F03289}"/>
              </a:ext>
            </a:extLst>
          </p:cNvPr>
          <p:cNvSpPr>
            <a:spLocks noGrp="1"/>
          </p:cNvSpPr>
          <p:nvPr>
            <p:ph type="title"/>
          </p:nvPr>
        </p:nvSpPr>
        <p:spPr/>
        <p:txBody>
          <a:bodyPr/>
          <a:lstStyle/>
          <a:p>
            <a:r>
              <a:rPr lang="en-US" dirty="0"/>
              <a:t>Consent to participate in the study and information about the study.</a:t>
            </a:r>
            <a:endParaRPr lang="fi-FI" dirty="0"/>
          </a:p>
        </p:txBody>
      </p:sp>
      <p:sp>
        <p:nvSpPr>
          <p:cNvPr id="3" name="Content Placeholder 2">
            <a:extLst>
              <a:ext uri="{FF2B5EF4-FFF2-40B4-BE49-F238E27FC236}">
                <a16:creationId xmlns:a16="http://schemas.microsoft.com/office/drawing/2014/main" id="{3C78DA2D-F58B-1DC7-7BA8-F726D57D0E03}"/>
              </a:ext>
            </a:extLst>
          </p:cNvPr>
          <p:cNvSpPr>
            <a:spLocks noGrp="1"/>
          </p:cNvSpPr>
          <p:nvPr>
            <p:ph idx="1"/>
          </p:nvPr>
        </p:nvSpPr>
        <p:spPr/>
        <p:txBody>
          <a:bodyPr>
            <a:normAutofit fontScale="85000" lnSpcReduction="10000"/>
          </a:bodyPr>
          <a:lstStyle/>
          <a:p>
            <a:r>
              <a:rPr lang="en-US" dirty="0"/>
              <a:t>Whenever the subject interacts with the researcher, informed ethical consent is required to participate in the research. Research interactions include interviews and observations of research subjects or studies in which subjects are asked to complete questionnaires, write articles, request information or permission to use information about them, or otherwise participate. In order to give consent, the subject must be adequately informed about the research and his or her rights as a subject of the research.</a:t>
            </a:r>
          </a:p>
          <a:p>
            <a:r>
              <a:rPr lang="en-US" dirty="0"/>
              <a:t>The following information must always be provided for the site:</a:t>
            </a:r>
          </a:p>
          <a:p>
            <a:pPr lvl="1"/>
            <a:r>
              <a:rPr lang="en-US" dirty="0"/>
              <a:t>the author(s) of the study and the organisation behind it</a:t>
            </a:r>
          </a:p>
          <a:p>
            <a:pPr lvl="1"/>
            <a:r>
              <a:rPr lang="en-US" dirty="0"/>
              <a:t>processing of personal data in research</a:t>
            </a:r>
          </a:p>
          <a:p>
            <a:pPr lvl="1"/>
            <a:r>
              <a:rPr lang="en-US" dirty="0"/>
              <a:t>what participation in research means in concrete terms</a:t>
            </a:r>
          </a:p>
          <a:p>
            <a:endParaRPr lang="en-US" dirty="0"/>
          </a:p>
          <a:p>
            <a:endParaRPr lang="fi-FI" dirty="0"/>
          </a:p>
        </p:txBody>
      </p:sp>
      <p:sp>
        <p:nvSpPr>
          <p:cNvPr id="6" name="TextBox 5">
            <a:extLst>
              <a:ext uri="{FF2B5EF4-FFF2-40B4-BE49-F238E27FC236}">
                <a16:creationId xmlns:a16="http://schemas.microsoft.com/office/drawing/2014/main" id="{42737571-E167-3CF2-6ECA-FC76027BA981}"/>
              </a:ext>
            </a:extLst>
          </p:cNvPr>
          <p:cNvSpPr txBox="1"/>
          <p:nvPr/>
        </p:nvSpPr>
        <p:spPr>
          <a:xfrm>
            <a:off x="767255" y="6337738"/>
            <a:ext cx="9328259" cy="369332"/>
          </a:xfrm>
          <a:prstGeom prst="rect">
            <a:avLst/>
          </a:prstGeom>
          <a:noFill/>
        </p:spPr>
        <p:txBody>
          <a:bodyPr wrap="none" rtlCol="0">
            <a:spAutoFit/>
          </a:bodyPr>
          <a:lstStyle/>
          <a:p>
            <a:r>
              <a:rPr lang="fi-FI" dirty="0"/>
              <a:t>Source: Kallinen &amp; Kinnunen 25.10.2023 </a:t>
            </a:r>
            <a:r>
              <a:rPr lang="fi-FI" dirty="0">
                <a:hlinkClick r:id="rId2"/>
              </a:rPr>
              <a:t>Research authorisation, consent, information and data protection</a:t>
            </a:r>
            <a:endParaRPr lang="fi-FI" dirty="0"/>
          </a:p>
        </p:txBody>
      </p:sp>
    </p:spTree>
    <p:extLst>
      <p:ext uri="{BB962C8B-B14F-4D97-AF65-F5344CB8AC3E}">
        <p14:creationId xmlns:p14="http://schemas.microsoft.com/office/powerpoint/2010/main" val="103709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6124-4A9A-A10E-A59A-DBABA3A85353}"/>
              </a:ext>
            </a:extLst>
          </p:cNvPr>
          <p:cNvSpPr>
            <a:spLocks noGrp="1"/>
          </p:cNvSpPr>
          <p:nvPr>
            <p:ph type="title"/>
          </p:nvPr>
        </p:nvSpPr>
        <p:spPr/>
        <p:txBody>
          <a:bodyPr/>
          <a:lstStyle/>
          <a:p>
            <a:r>
              <a:rPr lang="en-US" b="1" dirty="0">
                <a:effectLst/>
              </a:rPr>
              <a:t>Do you need a research </a:t>
            </a:r>
            <a:r>
              <a:rPr lang="en-US" b="1" dirty="0" err="1">
                <a:effectLst/>
              </a:rPr>
              <a:t>premission</a:t>
            </a:r>
            <a:r>
              <a:rPr lang="en-US" b="1" dirty="0">
                <a:effectLst/>
              </a:rPr>
              <a:t>?</a:t>
            </a:r>
            <a:endParaRPr lang="fi-FI" dirty="0"/>
          </a:p>
        </p:txBody>
      </p:sp>
      <p:sp>
        <p:nvSpPr>
          <p:cNvPr id="3" name="Content Placeholder 2">
            <a:extLst>
              <a:ext uri="{FF2B5EF4-FFF2-40B4-BE49-F238E27FC236}">
                <a16:creationId xmlns:a16="http://schemas.microsoft.com/office/drawing/2014/main" id="{1CCB69ED-379A-0E95-C084-6652DEC438DE}"/>
              </a:ext>
            </a:extLst>
          </p:cNvPr>
          <p:cNvSpPr>
            <a:spLocks noGrp="1"/>
          </p:cNvSpPr>
          <p:nvPr>
            <p:ph idx="1"/>
          </p:nvPr>
        </p:nvSpPr>
        <p:spPr/>
        <p:txBody>
          <a:bodyPr>
            <a:normAutofit/>
          </a:bodyPr>
          <a:lstStyle/>
          <a:p>
            <a:r>
              <a:rPr lang="en-US" dirty="0"/>
              <a:t>Research permission is permission to approach an organisation, its staff and students with a research project aimed at them. A research permit is required for all research, development and thesis projects involving HAMK staff or students (e.g. surveys).</a:t>
            </a:r>
          </a:p>
          <a:p>
            <a:r>
              <a:rPr lang="en-US" b="1" dirty="0"/>
              <a:t>If the research is to be conducted in a way that requires </a:t>
            </a:r>
            <a:r>
              <a:rPr lang="en-US" b="1" dirty="0">
                <a:hlinkClick r:id="rId2"/>
              </a:rPr>
              <a:t>an ethical review</a:t>
            </a:r>
            <a:r>
              <a:rPr lang="en-US" dirty="0"/>
              <a:t>, the ethical review must be included in the application for authorisation.</a:t>
            </a:r>
          </a:p>
          <a:p>
            <a:r>
              <a:rPr lang="en-US" b="1" dirty="0"/>
              <a:t>If personal data are processed in the study, a </a:t>
            </a:r>
            <a:r>
              <a:rPr lang="en-US" b="1" dirty="0">
                <a:hlinkClick r:id="rId3"/>
              </a:rPr>
              <a:t>data protection notice </a:t>
            </a:r>
            <a:r>
              <a:rPr lang="en-US" b="1" dirty="0"/>
              <a:t>must also be attached to the application</a:t>
            </a:r>
            <a:r>
              <a:rPr lang="en-US" dirty="0"/>
              <a:t>.</a:t>
            </a:r>
            <a:endParaRPr lang="fi-FI" dirty="0"/>
          </a:p>
        </p:txBody>
      </p:sp>
      <p:sp>
        <p:nvSpPr>
          <p:cNvPr id="4" name="TextBox 3">
            <a:extLst>
              <a:ext uri="{FF2B5EF4-FFF2-40B4-BE49-F238E27FC236}">
                <a16:creationId xmlns:a16="http://schemas.microsoft.com/office/drawing/2014/main" id="{7A3B7B42-837C-40FD-31EC-652785549627}"/>
              </a:ext>
            </a:extLst>
          </p:cNvPr>
          <p:cNvSpPr txBox="1"/>
          <p:nvPr/>
        </p:nvSpPr>
        <p:spPr>
          <a:xfrm>
            <a:off x="1053582" y="6054391"/>
            <a:ext cx="6692922" cy="369332"/>
          </a:xfrm>
          <a:prstGeom prst="rect">
            <a:avLst/>
          </a:prstGeom>
          <a:noFill/>
        </p:spPr>
        <p:txBody>
          <a:bodyPr wrap="none" rtlCol="0">
            <a:spAutoFit/>
          </a:bodyPr>
          <a:lstStyle/>
          <a:p>
            <a:r>
              <a:rPr lang="fi-FI" dirty="0"/>
              <a:t>Source: </a:t>
            </a:r>
            <a:r>
              <a:rPr lang="fi-FI" dirty="0">
                <a:hlinkClick r:id="rId4"/>
              </a:rPr>
              <a:t>https://www.hamk.fi/research/research-permit/?lang=en</a:t>
            </a:r>
            <a:endParaRPr lang="fi-FI" dirty="0"/>
          </a:p>
        </p:txBody>
      </p:sp>
    </p:spTree>
    <p:extLst>
      <p:ext uri="{BB962C8B-B14F-4D97-AF65-F5344CB8AC3E}">
        <p14:creationId xmlns:p14="http://schemas.microsoft.com/office/powerpoint/2010/main" val="277349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A53E8-405D-6D3B-7163-523EFAAA0ECB}"/>
              </a:ext>
            </a:extLst>
          </p:cNvPr>
          <p:cNvSpPr>
            <a:spLocks noGrp="1"/>
          </p:cNvSpPr>
          <p:nvPr>
            <p:ph type="title"/>
          </p:nvPr>
        </p:nvSpPr>
        <p:spPr/>
        <p:txBody>
          <a:bodyPr/>
          <a:lstStyle/>
          <a:p>
            <a:r>
              <a:rPr lang="fi-FI" b="1" dirty="0"/>
              <a:t>Data protection - Informing the data subject (privacy notice)</a:t>
            </a:r>
          </a:p>
        </p:txBody>
      </p:sp>
      <p:sp>
        <p:nvSpPr>
          <p:cNvPr id="3" name="Content Placeholder 2">
            <a:extLst>
              <a:ext uri="{FF2B5EF4-FFF2-40B4-BE49-F238E27FC236}">
                <a16:creationId xmlns:a16="http://schemas.microsoft.com/office/drawing/2014/main" id="{3550CAC3-B151-DE54-CF83-FDEC59C74A12}"/>
              </a:ext>
            </a:extLst>
          </p:cNvPr>
          <p:cNvSpPr>
            <a:spLocks noGrp="1"/>
          </p:cNvSpPr>
          <p:nvPr>
            <p:ph idx="1"/>
          </p:nvPr>
        </p:nvSpPr>
        <p:spPr/>
        <p:txBody>
          <a:bodyPr>
            <a:normAutofit fontScale="92500" lnSpcReduction="20000"/>
          </a:bodyPr>
          <a:lstStyle/>
          <a:p>
            <a:r>
              <a:rPr lang="fi-FI" dirty="0"/>
              <a:t>The Data Protection Regulation requires that the individual is informed when personal data is collected. However, information does not need to be provided if it has already been provided in the past. For example, information must be provided if:</a:t>
            </a:r>
          </a:p>
          <a:p>
            <a:pPr lvl="1">
              <a:buFont typeface="Arial" panose="020B0604020202020204" pitchFamily="34" charset="0"/>
              <a:buChar char="•"/>
            </a:pPr>
            <a:r>
              <a:rPr lang="fi-FI" dirty="0"/>
              <a:t>Collecting registrations for an event, for example </a:t>
            </a:r>
            <a:r>
              <a:rPr lang="fi-FI" dirty="0" err="1"/>
              <a:t>via Webropol</a:t>
            </a:r>
            <a:endParaRPr lang="fi-FI" dirty="0"/>
          </a:p>
          <a:p>
            <a:pPr lvl="1">
              <a:buFont typeface="Arial" panose="020B0604020202020204" pitchFamily="34" charset="0"/>
              <a:buChar char="•"/>
            </a:pPr>
            <a:r>
              <a:rPr lang="fi-FI" dirty="0"/>
              <a:t>Collecting survey data where personal data are</a:t>
            </a:r>
          </a:p>
          <a:p>
            <a:r>
              <a:rPr lang="fi-FI" dirty="0"/>
              <a:t>The information is provided </a:t>
            </a:r>
            <a:r>
              <a:rPr lang="fi-FI" i="1" dirty="0"/>
              <a:t>through a privacy notice</a:t>
            </a:r>
            <a:r>
              <a:rPr lang="fi-FI" dirty="0"/>
              <a:t>, which is linked to the data collection form. In addition, the most important issues related to the processing of personal data can be added to the form.</a:t>
            </a:r>
          </a:p>
          <a:p>
            <a:pPr lvl="1"/>
            <a:r>
              <a:rPr lang="fi-FI" dirty="0"/>
              <a:t>Basis for research / RDI activities: </a:t>
            </a:r>
            <a:r>
              <a:rPr lang="fi-FI" dirty="0">
                <a:hlinkClick r:id="rId2"/>
              </a:rPr>
              <a:t>HAMK Oy GDPR scientific research.docx</a:t>
            </a:r>
            <a:endParaRPr lang="fi-FI" dirty="0"/>
          </a:p>
          <a:p>
            <a:endParaRPr lang="fi-FI" dirty="0"/>
          </a:p>
        </p:txBody>
      </p:sp>
    </p:spTree>
    <p:extLst>
      <p:ext uri="{BB962C8B-B14F-4D97-AF65-F5344CB8AC3E}">
        <p14:creationId xmlns:p14="http://schemas.microsoft.com/office/powerpoint/2010/main" val="324633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2424-774F-7C62-0214-288FCCBEC50D}"/>
              </a:ext>
            </a:extLst>
          </p:cNvPr>
          <p:cNvSpPr>
            <a:spLocks noGrp="1"/>
          </p:cNvSpPr>
          <p:nvPr>
            <p:ph type="title"/>
          </p:nvPr>
        </p:nvSpPr>
        <p:spPr/>
        <p:txBody>
          <a:bodyPr>
            <a:normAutofit/>
          </a:bodyPr>
          <a:lstStyle/>
          <a:p>
            <a:r>
              <a:rPr lang="en-US" b="1" dirty="0"/>
              <a:t>Data protection - information to the data subject (privacy notice)</a:t>
            </a:r>
            <a:endParaRPr lang="fi-FI" dirty="0"/>
          </a:p>
        </p:txBody>
      </p:sp>
      <p:sp>
        <p:nvSpPr>
          <p:cNvPr id="3" name="Content Placeholder 2">
            <a:extLst>
              <a:ext uri="{FF2B5EF4-FFF2-40B4-BE49-F238E27FC236}">
                <a16:creationId xmlns:a16="http://schemas.microsoft.com/office/drawing/2014/main" id="{54B260D6-CC46-A90F-D599-65CFA29876FF}"/>
              </a:ext>
            </a:extLst>
          </p:cNvPr>
          <p:cNvSpPr>
            <a:spLocks noGrp="1"/>
          </p:cNvSpPr>
          <p:nvPr>
            <p:ph idx="1"/>
          </p:nvPr>
        </p:nvSpPr>
        <p:spPr/>
        <p:txBody>
          <a:bodyPr>
            <a:normAutofit fontScale="92500" lnSpcReduction="10000"/>
          </a:bodyPr>
          <a:lstStyle/>
          <a:p>
            <a:r>
              <a:rPr lang="en-US" dirty="0"/>
              <a:t>The General Data Protection Regulation requires that a person is informed when personal data are collected. However, the person does not have to be informed if this has already been done in the past. The person must be informed if, for example:</a:t>
            </a:r>
          </a:p>
          <a:p>
            <a:pPr lvl="1"/>
            <a:r>
              <a:rPr lang="en-US" dirty="0"/>
              <a:t>For the event, registrations are collected using tools such as Webropol.</a:t>
            </a:r>
          </a:p>
          <a:p>
            <a:pPr lvl="1"/>
            <a:r>
              <a:rPr lang="en-US" dirty="0"/>
              <a:t>Survey data containing personal data are collected</a:t>
            </a:r>
          </a:p>
          <a:p>
            <a:r>
              <a:rPr lang="en-US" dirty="0"/>
              <a:t>The information is provided in a privacy notice attached to the data collection form. In addition, the form may include the main issues related to the processing of personal data.</a:t>
            </a:r>
          </a:p>
          <a:p>
            <a:pPr lvl="1"/>
            <a:r>
              <a:rPr lang="en-US" dirty="0"/>
              <a:t>Model research/RDI activities: </a:t>
            </a:r>
            <a:r>
              <a:rPr lang="en-US" dirty="0">
                <a:hlinkClick r:id="rId3"/>
              </a:rPr>
              <a:t>model research privacy statement</a:t>
            </a:r>
            <a:endParaRPr lang="en-US" dirty="0"/>
          </a:p>
          <a:p>
            <a:endParaRPr lang="en-US" dirty="0"/>
          </a:p>
          <a:p>
            <a:pPr lvl="1"/>
            <a:endParaRPr lang="en-US" dirty="0"/>
          </a:p>
          <a:p>
            <a:endParaRPr lang="fi-FI" dirty="0"/>
          </a:p>
        </p:txBody>
      </p:sp>
    </p:spTree>
    <p:extLst>
      <p:ext uri="{BB962C8B-B14F-4D97-AF65-F5344CB8AC3E}">
        <p14:creationId xmlns:p14="http://schemas.microsoft.com/office/powerpoint/2010/main" val="152470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DBD6-82A5-4542-ACFB-BFE7FE7EFA54}"/>
              </a:ext>
            </a:extLst>
          </p:cNvPr>
          <p:cNvSpPr>
            <a:spLocks noGrp="1"/>
          </p:cNvSpPr>
          <p:nvPr>
            <p:ph type="title"/>
          </p:nvPr>
        </p:nvSpPr>
        <p:spPr/>
        <p:txBody>
          <a:bodyPr/>
          <a:lstStyle/>
          <a:p>
            <a:endParaRPr lang="fi-FI"/>
          </a:p>
        </p:txBody>
      </p:sp>
      <p:sp>
        <p:nvSpPr>
          <p:cNvPr id="3" name="Content Placeholder 2">
            <a:extLst>
              <a:ext uri="{FF2B5EF4-FFF2-40B4-BE49-F238E27FC236}">
                <a16:creationId xmlns:a16="http://schemas.microsoft.com/office/drawing/2014/main" id="{8765FA3A-D357-4370-B99A-BA9951FD9152}"/>
              </a:ext>
            </a:extLst>
          </p:cNvPr>
          <p:cNvSpPr>
            <a:spLocks noGrp="1"/>
          </p:cNvSpPr>
          <p:nvPr>
            <p:ph idx="1"/>
          </p:nvPr>
        </p:nvSpPr>
        <p:spPr/>
        <p:txBody>
          <a:bodyPr/>
          <a:lstStyle/>
          <a:p>
            <a:endParaRPr lang="fi-FI"/>
          </a:p>
        </p:txBody>
      </p:sp>
      <p:pic>
        <p:nvPicPr>
          <p:cNvPr id="4" name="Kuva 3" descr="Kuva, joka sisältää kohteen henkilö, pöytä, sisä, puinen&#10;&#10;Kuvaus luotu automaattisesti">
            <a:extLst>
              <a:ext uri="{FF2B5EF4-FFF2-40B4-BE49-F238E27FC236}">
                <a16:creationId xmlns:a16="http://schemas.microsoft.com/office/drawing/2014/main" id="{8F96E319-D2E3-4194-A5B3-6B8152BBC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9" y="-33866"/>
            <a:ext cx="12192000" cy="8107680"/>
          </a:xfrm>
          <a:prstGeom prst="rect">
            <a:avLst/>
          </a:prstGeom>
        </p:spPr>
      </p:pic>
      <p:sp>
        <p:nvSpPr>
          <p:cNvPr id="5" name="Otsikko 1">
            <a:extLst>
              <a:ext uri="{FF2B5EF4-FFF2-40B4-BE49-F238E27FC236}">
                <a16:creationId xmlns:a16="http://schemas.microsoft.com/office/drawing/2014/main" id="{6CF6660F-BA50-4BD3-A38F-BB4167D6DC75}"/>
              </a:ext>
            </a:extLst>
          </p:cNvPr>
          <p:cNvSpPr txBox="1">
            <a:spLocks/>
          </p:cNvSpPr>
          <p:nvPr/>
        </p:nvSpPr>
        <p:spPr>
          <a:xfrm>
            <a:off x="838200" y="276926"/>
            <a:ext cx="102600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kern="1200">
                <a:solidFill>
                  <a:srgbClr val="00212E"/>
                </a:solidFill>
                <a:latin typeface="+mj-lt"/>
                <a:ea typeface="+mj-ea"/>
                <a:cs typeface="+mj-cs"/>
              </a:defRPr>
            </a:lvl1pPr>
          </a:lstStyle>
          <a:p>
            <a:r>
              <a:rPr lang="fi-FI" sz="6000" b="1">
                <a:highlight>
                  <a:srgbClr val="FFFF00"/>
                </a:highlight>
              </a:rPr>
              <a:t>Questionnaires.</a:t>
            </a:r>
            <a:endParaRPr lang="fi-FI" sz="6000" b="1" dirty="0">
              <a:highlight>
                <a:srgbClr val="FFFF00"/>
              </a:highlight>
            </a:endParaRPr>
          </a:p>
        </p:txBody>
      </p:sp>
    </p:spTree>
    <p:extLst>
      <p:ext uri="{BB962C8B-B14F-4D97-AF65-F5344CB8AC3E}">
        <p14:creationId xmlns:p14="http://schemas.microsoft.com/office/powerpoint/2010/main" val="176925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33F6-08BB-CB01-0C6C-C45A55AB49C0}"/>
              </a:ext>
            </a:extLst>
          </p:cNvPr>
          <p:cNvSpPr>
            <a:spLocks noGrp="1"/>
          </p:cNvSpPr>
          <p:nvPr>
            <p:ph type="title"/>
          </p:nvPr>
        </p:nvSpPr>
        <p:spPr/>
        <p:txBody>
          <a:bodyPr/>
          <a:lstStyle/>
          <a:p>
            <a:r>
              <a:rPr lang="fi-FI" dirty="0"/>
              <a:t>Questionnaire</a:t>
            </a:r>
          </a:p>
        </p:txBody>
      </p:sp>
      <p:sp>
        <p:nvSpPr>
          <p:cNvPr id="3" name="Content Placeholder 2">
            <a:extLst>
              <a:ext uri="{FF2B5EF4-FFF2-40B4-BE49-F238E27FC236}">
                <a16:creationId xmlns:a16="http://schemas.microsoft.com/office/drawing/2014/main" id="{8E7F0AF5-9CB7-ABA8-53FB-0C73F059C455}"/>
              </a:ext>
            </a:extLst>
          </p:cNvPr>
          <p:cNvSpPr>
            <a:spLocks noGrp="1"/>
          </p:cNvSpPr>
          <p:nvPr>
            <p:ph idx="1"/>
          </p:nvPr>
        </p:nvSpPr>
        <p:spPr/>
        <p:txBody>
          <a:bodyPr>
            <a:normAutofit lnSpcReduction="10000"/>
          </a:bodyPr>
          <a:lstStyle/>
          <a:p>
            <a:pPr>
              <a:defRPr/>
            </a:pPr>
            <a:r>
              <a:rPr lang="fi-FI" sz="2000" dirty="0"/>
              <a:t>Used </a:t>
            </a:r>
            <a:r>
              <a:rPr lang="en-AU" sz="2000" dirty="0"/>
              <a:t>to collect people's subjective experiences, opinions, values, attitudes, beliefs, behaviour and actions from a large group of people.</a:t>
            </a:r>
            <a:endParaRPr lang="en-AU" sz="800" dirty="0"/>
          </a:p>
          <a:p>
            <a:pPr>
              <a:defRPr/>
            </a:pPr>
            <a:r>
              <a:rPr lang="en-AU" sz="2000" dirty="0"/>
              <a:t>Both qualitative and quantitative data collection</a:t>
            </a:r>
          </a:p>
          <a:p>
            <a:pPr>
              <a:defRPr/>
            </a:pPr>
            <a:r>
              <a:rPr lang="fi-FI" sz="2000" dirty="0"/>
              <a:t>Closed and open questions</a:t>
            </a:r>
            <a:endParaRPr lang="fi-FI" sz="900" dirty="0"/>
          </a:p>
          <a:p>
            <a:pPr>
              <a:defRPr/>
            </a:pPr>
            <a:r>
              <a:rPr lang="fi-FI" sz="2000" b="1" dirty="0"/>
              <a:t>Pros: practicality, low cost, use of technologies, rapid quantification</a:t>
            </a:r>
          </a:p>
          <a:p>
            <a:pPr>
              <a:defRPr/>
            </a:pPr>
            <a:r>
              <a:rPr lang="fi-FI" sz="2000" b="1" dirty="0"/>
              <a:t>Cons: Development of a good questionnaire takes time, loss of respondents, superficial responses </a:t>
            </a:r>
            <a:r>
              <a:rPr lang="fi-FI" sz="2000" dirty="0">
                <a:sym typeface="Wingdings" panose="05000000000000000000" pitchFamily="2" charset="2"/>
              </a:rPr>
              <a:t> </a:t>
            </a:r>
            <a:r>
              <a:rPr lang="en-AU" sz="2000" dirty="0">
                <a:sym typeface="Wingdings" panose="05000000000000000000" pitchFamily="2" charset="2"/>
              </a:rPr>
              <a:t>Qualitative methods may provide better data at this stage.</a:t>
            </a:r>
            <a:endParaRPr lang="en-AU" sz="2000" dirty="0"/>
          </a:p>
          <a:p>
            <a:endParaRPr lang="fi-FI" dirty="0"/>
          </a:p>
        </p:txBody>
      </p:sp>
    </p:spTree>
    <p:extLst>
      <p:ext uri="{BB962C8B-B14F-4D97-AF65-F5344CB8AC3E}">
        <p14:creationId xmlns:p14="http://schemas.microsoft.com/office/powerpoint/2010/main" val="600635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0EA68-2E75-0E52-A79E-6CB52DF88F5A}"/>
              </a:ext>
            </a:extLst>
          </p:cNvPr>
          <p:cNvSpPr>
            <a:spLocks noGrp="1"/>
          </p:cNvSpPr>
          <p:nvPr>
            <p:ph type="title"/>
          </p:nvPr>
        </p:nvSpPr>
        <p:spPr/>
        <p:txBody>
          <a:bodyPr/>
          <a:lstStyle/>
          <a:p>
            <a:r>
              <a:rPr lang="fi-FI" altLang="fi-FI" sz="3600" dirty="0"/>
              <a:t>Questionnaire - questions and answers</a:t>
            </a:r>
            <a:endParaRPr lang="fi-FI" dirty="0"/>
          </a:p>
        </p:txBody>
      </p:sp>
      <p:pic>
        <p:nvPicPr>
          <p:cNvPr id="4" name="Kuva 10">
            <a:extLst>
              <a:ext uri="{FF2B5EF4-FFF2-40B4-BE49-F238E27FC236}">
                <a16:creationId xmlns:a16="http://schemas.microsoft.com/office/drawing/2014/main" id="{4B920DDA-6826-F759-F716-85857136D907}"/>
              </a:ext>
            </a:extLst>
          </p:cNvPr>
          <p:cNvPicPr>
            <a:picLocks noChangeAspect="1"/>
          </p:cNvPicPr>
          <p:nvPr/>
        </p:nvPicPr>
        <p:blipFill rotWithShape="1">
          <a:blip r:embed="rId2"/>
          <a:srcRect l="28291" t="19915" r="28133" b="24894"/>
          <a:stretch/>
        </p:blipFill>
        <p:spPr>
          <a:xfrm>
            <a:off x="3352800" y="2765989"/>
            <a:ext cx="5038725" cy="3589748"/>
          </a:xfrm>
          <a:prstGeom prst="rect">
            <a:avLst/>
          </a:prstGeom>
        </p:spPr>
      </p:pic>
    </p:spTree>
    <p:extLst>
      <p:ext uri="{BB962C8B-B14F-4D97-AF65-F5344CB8AC3E}">
        <p14:creationId xmlns:p14="http://schemas.microsoft.com/office/powerpoint/2010/main" val="4213716665"/>
      </p:ext>
    </p:extLst>
  </p:cSld>
  <p:clrMapOvr>
    <a:masterClrMapping/>
  </p:clrMapOvr>
</p:sld>
</file>

<file path=ppt/theme/theme1.xml><?xml version="1.0" encoding="utf-8"?>
<a:theme xmlns:a="http://schemas.openxmlformats.org/drawingml/2006/main" name="HAMKyleisesityksen teema">
  <a:themeElements>
    <a:clrScheme name="HAMK 1">
      <a:dk1>
        <a:srgbClr val="000000"/>
      </a:dk1>
      <a:lt1>
        <a:srgbClr val="FFFFFF"/>
      </a:lt1>
      <a:dk2>
        <a:srgbClr val="D7AFFF"/>
      </a:dk2>
      <a:lt2>
        <a:srgbClr val="FF6400"/>
      </a:lt2>
      <a:accent1>
        <a:srgbClr val="B4FA00"/>
      </a:accent1>
      <a:accent2>
        <a:srgbClr val="003755"/>
      </a:accent2>
      <a:accent3>
        <a:srgbClr val="B9E6D2"/>
      </a:accent3>
      <a:accent4>
        <a:srgbClr val="FFD7BE"/>
      </a:accent4>
      <a:accent5>
        <a:srgbClr val="7300F0"/>
      </a:accent5>
      <a:accent6>
        <a:srgbClr val="585C23"/>
      </a:accent6>
      <a:hlink>
        <a:srgbClr val="003755"/>
      </a:hlink>
      <a:folHlink>
        <a:srgbClr val="FF6400"/>
      </a:folHlink>
    </a:clrScheme>
    <a:fontScheme name="HAMK">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MKin uusi PowerPoint-pohja.potx" id="{0E9C1B1D-4B80-4176-9A86-76CC6D7E1661}" vid="{1D2A62E1-9CB3-4834-BED0-FF14800ECD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0BF32DF47193674AA7CFD67B270DEF4C" ma:contentTypeVersion="18" ma:contentTypeDescription="Luo uusi asiakirja." ma:contentTypeScope="" ma:versionID="8c8a8da48e319b43206728499b353a15">
  <xsd:schema xmlns:xsd="http://www.w3.org/2001/XMLSchema" xmlns:xs="http://www.w3.org/2001/XMLSchema" xmlns:p="http://schemas.microsoft.com/office/2006/metadata/properties" xmlns:ns2="c146088e-6371-4717-a822-bd93284209b7" xmlns:ns3="1d556e10-0751-423e-aed1-6d8e7c0a3351" targetNamespace="http://schemas.microsoft.com/office/2006/metadata/properties" ma:root="true" ma:fieldsID="474d873846bb957d6620cd5959b35c8c" ns2:_="" ns3:_="">
    <xsd:import namespace="c146088e-6371-4717-a822-bd93284209b7"/>
    <xsd:import namespace="1d556e10-0751-423e-aed1-6d8e7c0a335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46088e-6371-4717-a822-bd93284209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e1c13e40-b2b1-49b8-8663-ef592bdcc8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556e10-0751-423e-aed1-6d8e7c0a3351" elementFormDefault="qualified">
    <xsd:import namespace="http://schemas.microsoft.com/office/2006/documentManagement/types"/>
    <xsd:import namespace="http://schemas.microsoft.com/office/infopath/2007/PartnerControls"/>
    <xsd:element name="SharedWithUsers" ma:index="15"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Jakamisen tiedot" ma:internalName="SharedWithDetails" ma:readOnly="true">
      <xsd:simpleType>
        <xsd:restriction base="dms:Note">
          <xsd:maxLength value="255"/>
        </xsd:restriction>
      </xsd:simpleType>
    </xsd:element>
    <xsd:element name="TaxCatchAll" ma:index="22" nillable="true" ma:displayName="Taxonomy Catch All Column" ma:hidden="true" ma:list="{28d361cf-1e88-4da4-9db1-34b96be78645}" ma:internalName="TaxCatchAll" ma:showField="CatchAllData" ma:web="1d556e10-0751-423e-aed1-6d8e7c0a33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146088e-6371-4717-a822-bd93284209b7">
      <Terms xmlns="http://schemas.microsoft.com/office/infopath/2007/PartnerControls"/>
    </lcf76f155ced4ddcb4097134ff3c332f>
    <TaxCatchAll xmlns="1d556e10-0751-423e-aed1-6d8e7c0a3351" xsi:nil="true"/>
  </documentManagement>
</p:properties>
</file>

<file path=customXml/itemProps1.xml><?xml version="1.0" encoding="utf-8"?>
<ds:datastoreItem xmlns:ds="http://schemas.openxmlformats.org/officeDocument/2006/customXml" ds:itemID="{ADEE2737-1E8B-470D-AE04-96EAB9D307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46088e-6371-4717-a822-bd93284209b7"/>
    <ds:schemaRef ds:uri="1d556e10-0751-423e-aed1-6d8e7c0a33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0792E0-6D65-40B5-BF79-45E0E5CABC19}">
  <ds:schemaRefs>
    <ds:schemaRef ds:uri="http://schemas.microsoft.com/sharepoint/v3/contenttype/forms"/>
  </ds:schemaRefs>
</ds:datastoreItem>
</file>

<file path=customXml/itemProps3.xml><?xml version="1.0" encoding="utf-8"?>
<ds:datastoreItem xmlns:ds="http://schemas.openxmlformats.org/officeDocument/2006/customXml" ds:itemID="{75119A1C-1013-466F-A244-C564D8CDB3FF}">
  <ds:schemaRefs>
    <ds:schemaRef ds:uri="1d556e10-0751-423e-aed1-6d8e7c0a3351"/>
    <ds:schemaRef ds:uri="4086a5b2-4188-450c-9188-e167cabba525"/>
    <ds:schemaRef ds:uri="567038ec-8ad6-4ff6-92f9-bf50d3afea29"/>
    <ds:schemaRef ds:uri="6470b12b-7861-47f9-b3d5-142c62a657a5"/>
    <ds:schemaRef ds:uri="968718c2-7b99-45c1-a1bb-3dce5786b7b4"/>
    <ds:schemaRef ds:uri="c146088e-6371-4717-a822-bd93284209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HAMK_uusi+brändi_PowerPoint</Template>
  <TotalTime>58</TotalTime>
  <Words>1732</Words>
  <Application>Microsoft Office PowerPoint</Application>
  <PresentationFormat>Widescreen</PresentationFormat>
  <Paragraphs>147</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 Rounded MT Bold</vt:lpstr>
      <vt:lpstr>Calibri</vt:lpstr>
      <vt:lpstr>PT Sans</vt:lpstr>
      <vt:lpstr>System Font Regular</vt:lpstr>
      <vt:lpstr>Wingdings</vt:lpstr>
      <vt:lpstr>HAMKyleisesityksen teema</vt:lpstr>
      <vt:lpstr>User research</vt:lpstr>
      <vt:lpstr>Consent to participate in and be informed about the research</vt:lpstr>
      <vt:lpstr>Consent to participate in the study and information about the study.</vt:lpstr>
      <vt:lpstr>Do you need a research premission?</vt:lpstr>
      <vt:lpstr>Data protection - Informing the data subject (privacy notice)</vt:lpstr>
      <vt:lpstr>Data protection - information to the data subject (privacy notice)</vt:lpstr>
      <vt:lpstr>PowerPoint Presentation</vt:lpstr>
      <vt:lpstr>Questionnaire</vt:lpstr>
      <vt:lpstr>Questionnaire - questions and answers</vt:lpstr>
      <vt:lpstr>Questionnaire - questions and answers</vt:lpstr>
      <vt:lpstr>Questionnaire - questions and answers</vt:lpstr>
      <vt:lpstr>Tips for the questionnaire</vt:lpstr>
      <vt:lpstr>Tips for the questionnaire</vt:lpstr>
      <vt:lpstr>Questionnaires</vt:lpstr>
      <vt:lpstr>PowerPoint Presentation</vt:lpstr>
      <vt:lpstr>Written consent</vt:lpstr>
      <vt:lpstr>Consent</vt:lpstr>
      <vt:lpstr>Interviews</vt:lpstr>
      <vt:lpstr>Invitation to an interview</vt:lpstr>
      <vt:lpstr>Planning interviews</vt:lpstr>
      <vt:lpstr>Structure of the interviews</vt:lpstr>
      <vt:lpstr>PowerPoint Presentation</vt:lpstr>
      <vt:lpstr>Example of interviews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HAMKin uusi PowerPoint-pohja</dc:title>
  <dc:creator>Sanna-Maaria Siintoharju</dc:creator>
  <cp:keywords>docId:C24E9AB0BC778B55DA7A795F3ED68C66</cp:keywords>
  <cp:lastModifiedBy>Milla Mäkinen</cp:lastModifiedBy>
  <cp:revision>4</cp:revision>
  <dcterms:created xsi:type="dcterms:W3CDTF">2023-08-17T10:26:18Z</dcterms:created>
  <dcterms:modified xsi:type="dcterms:W3CDTF">2025-02-11T08:30:31Z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0x01010038EE76596A5F804BB329E1BDACE74DE0</vt:lpwstr>
  </property>
  <property fmtid="{D5CDD505-2E9C-101B-9397-08002B2CF9AE}" pid="3" name="MediaServiceImageTags">
    <vt:lpwstr/>
  </property>
</Properties>
</file>