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8"/>
  </p:notesMasterIdLst>
  <p:sldIdLst>
    <p:sldId id="454" r:id="rId5"/>
    <p:sldId id="423" r:id="rId6"/>
    <p:sldId id="424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ka Stormi" initials="IS" lastIdx="2" clrIdx="0">
    <p:extLst>
      <p:ext uri="{19B8F6BF-5375-455C-9EA6-DF929625EA0E}">
        <p15:presenceInfo xmlns:p15="http://schemas.microsoft.com/office/powerpoint/2012/main" userId="S::inka1@hamk.fi::13f56250-4e48-40e1-a47e-217be8e8b404" providerId="AD"/>
      </p:ext>
    </p:extLst>
  </p:cmAuthor>
  <p:cmAuthor id="2" name="Merita Aronen" initials="MA" lastIdx="6" clrIdx="1">
    <p:extLst>
      <p:ext uri="{19B8F6BF-5375-455C-9EA6-DF929625EA0E}">
        <p15:presenceInfo xmlns:p15="http://schemas.microsoft.com/office/powerpoint/2012/main" userId="S::maronen@hamk.fi::3fd8ff7e-d508-4b73-bfda-f608db974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2E"/>
    <a:srgbClr val="E1EFF5"/>
    <a:srgbClr val="002D3F"/>
    <a:srgbClr val="903F98"/>
    <a:srgbClr val="ABD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23" autoAdjust="0"/>
  </p:normalViewPr>
  <p:slideViewPr>
    <p:cSldViewPr snapToGrid="0">
      <p:cViewPr varScale="1">
        <p:scale>
          <a:sx n="58" d="100"/>
          <a:sy n="58" d="100"/>
        </p:scale>
        <p:origin x="948" y="36"/>
      </p:cViewPr>
      <p:guideLst/>
    </p:cSldViewPr>
  </p:slideViewPr>
  <p:outlineViewPr>
    <p:cViewPr>
      <p:scale>
        <a:sx n="33" d="100"/>
        <a:sy n="33" d="100"/>
      </p:scale>
      <p:origin x="0" y="-25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6FD38-F535-4100-8CBC-B5EEC313CA48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Muokkaa Master-tekstityylejä napsauttamalla tätä</a:t>
            </a:r>
          </a:p>
          <a:p>
            <a:pPr lvl="1"/>
            <a:r>
              <a:rPr lang="en-US"/>
              <a:t>Toinen taso</a:t>
            </a:r>
          </a:p>
          <a:p>
            <a:pPr lvl="2"/>
            <a:r>
              <a:rPr lang="en-US"/>
              <a:t>Kolmas taso</a:t>
            </a:r>
          </a:p>
          <a:p>
            <a:pPr lvl="3"/>
            <a:r>
              <a:rPr lang="en-US"/>
              <a:t>Neljäs taso</a:t>
            </a:r>
          </a:p>
          <a:p>
            <a:pPr lvl="4"/>
            <a:r>
              <a:rPr lang="en-US"/>
              <a:t>Viides taso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127E2-97AA-4059-9CB4-D0C507C221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84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2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11" Type="http://schemas.openxmlformats.org/officeDocument/2006/relationships/image" Target="../media/image6.svg"/><Relationship Id="rId5" Type="http://schemas.openxmlformats.org/officeDocument/2006/relationships/image" Target="../media/image22.svg"/><Relationship Id="rId10" Type="http://schemas.openxmlformats.org/officeDocument/2006/relationships/image" Target="../media/image5.png"/><Relationship Id="rId4" Type="http://schemas.openxmlformats.org/officeDocument/2006/relationships/image" Target="../media/image21.png"/><Relationship Id="rId9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HAMK – Hämeen ammattikorkeakoulu">
            <a:extLst>
              <a:ext uri="{FF2B5EF4-FFF2-40B4-BE49-F238E27FC236}">
                <a16:creationId xmlns:a16="http://schemas.microsoft.com/office/drawing/2014/main" id="{D80A1C54-A902-2130-7395-E07D3C657D9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51231" y="271774"/>
            <a:ext cx="3644091" cy="13882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933D3A-4207-9488-55A8-500D30F2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35" y="1870030"/>
            <a:ext cx="6124432" cy="3125608"/>
          </a:xfrm>
        </p:spPr>
        <p:txBody>
          <a:bodyPr anchor="ctr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4" name="Kuva 2" descr="RUN EU – Regional University Network, European University">
            <a:extLst>
              <a:ext uri="{FF2B5EF4-FFF2-40B4-BE49-F238E27FC236}">
                <a16:creationId xmlns:a16="http://schemas.microsoft.com/office/drawing/2014/main" id="{79D23AB6-277A-52C9-FCF2-7E12C6E9C8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97849" y="212097"/>
            <a:ext cx="1757035" cy="1215917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053D5C9-52DA-A8C4-41D6-4A652EAE1B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435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B8B8F1-2FA3-1190-AD8C-EF93AC9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8696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828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oikealla kuva vasemmalla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 –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42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C79E3A65-E412-FA8B-3D1F-825380CB5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E050B85-5222-9CD5-D161-7E9C8DEC9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4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429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4" name="Kuva 2">
            <a:extLst>
              <a:ext uri="{FF2B5EF4-FFF2-40B4-BE49-F238E27FC236}">
                <a16:creationId xmlns:a16="http://schemas.microsoft.com/office/drawing/2014/main" id="{EB8A3E03-43A2-BB27-8779-063785EBC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90F3B1D1-920E-BFF4-AA4D-AA44200F8B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kuva oikella – tumma  – Grafiikk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74105601-3089-9DD0-6D0C-45BF741F8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2104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F55B62D5-70B1-A09D-22CE-7C9464555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15A00A4B-6D07-9FB6-1B13-145E0AB06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vasemmalla kuva oikella – tumm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997924B-C694-4443-9052-AB424E10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84761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D10633A4-2EBD-43D9-A4C3-AF4159C07F8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2899107"/>
            <a:ext cx="4674602" cy="3621040"/>
          </a:xfrm>
        </p:spPr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9E0E32CA-FEF4-B74A-2649-F3E8762AA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EDDFF155-D47C-F5BF-C1E8-1EF35C6FC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7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semmalla päällekkäiset kortit oi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06BB400-053E-D1A0-5676-7138A0C8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4689523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53697-FC18-3B35-8F3C-072B5DB59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2633791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CCE06BD-E752-5EC8-3F92-CCA8676FE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578059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Otsikko 1">
            <a:extLst>
              <a:ext uri="{FF2B5EF4-FFF2-40B4-BE49-F238E27FC236}">
                <a16:creationId xmlns:a16="http://schemas.microsoft.com/office/drawing/2014/main" id="{E5FCE2BA-8A45-0EB0-4104-6FDC51B3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1932135"/>
            <a:ext cx="4674602" cy="1813932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isällön paikkamerkki 2">
            <a:extLst>
              <a:ext uri="{FF2B5EF4-FFF2-40B4-BE49-F238E27FC236}">
                <a16:creationId xmlns:a16="http://schemas.microsoft.com/office/drawing/2014/main" id="{241CC300-DDD1-C4DC-6E4A-99CED6F2B0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3983627"/>
            <a:ext cx="4674602" cy="253947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4" name="Kortin kuva 1">
            <a:extLst>
              <a:ext uri="{FF2B5EF4-FFF2-40B4-BE49-F238E27FC236}">
                <a16:creationId xmlns:a16="http://schemas.microsoft.com/office/drawing/2014/main" id="{2D6F0985-6F02-3A9E-2B60-73ED4977132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86513" y="577358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2" name="Kortin tekstin paikkamerkintä 1">
            <a:extLst>
              <a:ext uri="{FF2B5EF4-FFF2-40B4-BE49-F238E27FC236}">
                <a16:creationId xmlns:a16="http://schemas.microsoft.com/office/drawing/2014/main" id="{FB5060B0-4FB6-BB7D-489E-9FEDA55CE0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14607" y="577850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6" name="Kortin kuva 2">
            <a:extLst>
              <a:ext uri="{FF2B5EF4-FFF2-40B4-BE49-F238E27FC236}">
                <a16:creationId xmlns:a16="http://schemas.microsoft.com/office/drawing/2014/main" id="{3CC58731-9B1B-EFCD-0E86-1BC020F33B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86513" y="2638694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3" name="Kortin tekstin paikkamerkintä 2">
            <a:extLst>
              <a:ext uri="{FF2B5EF4-FFF2-40B4-BE49-F238E27FC236}">
                <a16:creationId xmlns:a16="http://schemas.microsoft.com/office/drawing/2014/main" id="{00E446CD-4DD4-4E78-F202-93D2FC09A0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4607" y="2629934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7" name="Kortin kuva 3">
            <a:extLst>
              <a:ext uri="{FF2B5EF4-FFF2-40B4-BE49-F238E27FC236}">
                <a16:creationId xmlns:a16="http://schemas.microsoft.com/office/drawing/2014/main" id="{40F0D2C4-9783-E39D-58EC-F425F2738E6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86513" y="4687627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4" name="Kortin tekstin paikkamerkintä 3">
            <a:extLst>
              <a:ext uri="{FF2B5EF4-FFF2-40B4-BE49-F238E27FC236}">
                <a16:creationId xmlns:a16="http://schemas.microsoft.com/office/drawing/2014/main" id="{913D0762-E55A-2958-05E4-69B5BE95E1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14607" y="4692651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37" name="Kuva 2">
            <a:extLst>
              <a:ext uri="{FF2B5EF4-FFF2-40B4-BE49-F238E27FC236}">
                <a16:creationId xmlns:a16="http://schemas.microsoft.com/office/drawing/2014/main" id="{A13A54A0-63B0-DB20-D4F8-6E248ED9D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129BE7CA-F993-2448-31B9-1A202A8FC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vasemmalla päällekkäiset kortit oikell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FC437BB1-9519-B896-787B-48FFE8F643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06BB400-053E-D1A0-5676-7138A0C8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4689523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2053697-FC18-3B35-8F3C-072B5DB59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2633791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CCE06BD-E752-5EC8-3F92-CCA8676FE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5810" y="578059"/>
            <a:ext cx="5222992" cy="1849929"/>
          </a:xfrm>
          <a:prstGeom prst="roundRect">
            <a:avLst>
              <a:gd name="adj" fmla="val 635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Otsikko 1">
            <a:extLst>
              <a:ext uri="{FF2B5EF4-FFF2-40B4-BE49-F238E27FC236}">
                <a16:creationId xmlns:a16="http://schemas.microsoft.com/office/drawing/2014/main" id="{E5FCE2BA-8A45-0EB0-4104-6FDC51B3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98" y="1932135"/>
            <a:ext cx="4674602" cy="1813932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isällön paikkamerkki 1">
            <a:extLst>
              <a:ext uri="{FF2B5EF4-FFF2-40B4-BE49-F238E27FC236}">
                <a16:creationId xmlns:a16="http://schemas.microsoft.com/office/drawing/2014/main" id="{241CC300-DDD1-C4DC-6E4A-99CED6F2B0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3198" y="3983627"/>
            <a:ext cx="4674602" cy="25394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4" name="Kortin kuva 1">
            <a:extLst>
              <a:ext uri="{FF2B5EF4-FFF2-40B4-BE49-F238E27FC236}">
                <a16:creationId xmlns:a16="http://schemas.microsoft.com/office/drawing/2014/main" id="{2D6F0985-6F02-3A9E-2B60-73ED4977132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86513" y="577358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2" name="Kortin tekstin paikkamerkintä 1">
            <a:extLst>
              <a:ext uri="{FF2B5EF4-FFF2-40B4-BE49-F238E27FC236}">
                <a16:creationId xmlns:a16="http://schemas.microsoft.com/office/drawing/2014/main" id="{FB5060B0-4FB6-BB7D-489E-9FEDA55CE0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14607" y="577850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6" name="Kortin kuva 2">
            <a:extLst>
              <a:ext uri="{FF2B5EF4-FFF2-40B4-BE49-F238E27FC236}">
                <a16:creationId xmlns:a16="http://schemas.microsoft.com/office/drawing/2014/main" id="{3CC58731-9B1B-EFCD-0E86-1BC020F33B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86513" y="2638694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3" name="Kortin tekstin paikkamerkintä 2">
            <a:extLst>
              <a:ext uri="{FF2B5EF4-FFF2-40B4-BE49-F238E27FC236}">
                <a16:creationId xmlns:a16="http://schemas.microsoft.com/office/drawing/2014/main" id="{00E446CD-4DD4-4E78-F202-93D2FC09A0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4607" y="2629934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7" name="Kortin kuva 3">
            <a:extLst>
              <a:ext uri="{FF2B5EF4-FFF2-40B4-BE49-F238E27FC236}">
                <a16:creationId xmlns:a16="http://schemas.microsoft.com/office/drawing/2014/main" id="{40F0D2C4-9783-E39D-58EC-F425F2738E6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86513" y="4687627"/>
            <a:ext cx="1913050" cy="1849930"/>
          </a:xfrm>
          <a:custGeom>
            <a:avLst/>
            <a:gdLst>
              <a:gd name="connsiteX0" fmla="*/ 99491 w 1913050"/>
              <a:gd name="connsiteY0" fmla="*/ 0 h 1849930"/>
              <a:gd name="connsiteX1" fmla="*/ 518987 w 1913050"/>
              <a:gd name="connsiteY1" fmla="*/ 0 h 1849930"/>
              <a:gd name="connsiteX2" fmla="*/ 1445405 w 1913050"/>
              <a:gd name="connsiteY2" fmla="*/ 0 h 1849930"/>
              <a:gd name="connsiteX3" fmla="*/ 1913050 w 1913050"/>
              <a:gd name="connsiteY3" fmla="*/ 0 h 1849930"/>
              <a:gd name="connsiteX4" fmla="*/ 1913050 w 1913050"/>
              <a:gd name="connsiteY4" fmla="*/ 1849930 h 1849930"/>
              <a:gd name="connsiteX5" fmla="*/ 1445405 w 1913050"/>
              <a:gd name="connsiteY5" fmla="*/ 1849930 h 1849930"/>
              <a:gd name="connsiteX6" fmla="*/ 518987 w 1913050"/>
              <a:gd name="connsiteY6" fmla="*/ 1849930 h 1849930"/>
              <a:gd name="connsiteX7" fmla="*/ 99491 w 1913050"/>
              <a:gd name="connsiteY7" fmla="*/ 1849930 h 1849930"/>
              <a:gd name="connsiteX8" fmla="*/ 0 w 1913050"/>
              <a:gd name="connsiteY8" fmla="*/ 1750439 h 1849930"/>
              <a:gd name="connsiteX9" fmla="*/ 0 w 1913050"/>
              <a:gd name="connsiteY9" fmla="*/ 99491 h 1849930"/>
              <a:gd name="connsiteX10" fmla="*/ 99491 w 1913050"/>
              <a:gd name="connsiteY10" fmla="*/ 0 h 184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13050" h="1849930">
                <a:moveTo>
                  <a:pt x="99491" y="0"/>
                </a:moveTo>
                <a:lnTo>
                  <a:pt x="518987" y="0"/>
                </a:lnTo>
                <a:lnTo>
                  <a:pt x="1445405" y="0"/>
                </a:lnTo>
                <a:lnTo>
                  <a:pt x="1913050" y="0"/>
                </a:lnTo>
                <a:lnTo>
                  <a:pt x="1913050" y="1849930"/>
                </a:lnTo>
                <a:lnTo>
                  <a:pt x="1445405" y="1849930"/>
                </a:lnTo>
                <a:lnTo>
                  <a:pt x="518987" y="1849930"/>
                </a:lnTo>
                <a:lnTo>
                  <a:pt x="99491" y="1849930"/>
                </a:lnTo>
                <a:cubicBezTo>
                  <a:pt x="44544" y="1849930"/>
                  <a:pt x="0" y="1805386"/>
                  <a:pt x="0" y="1750439"/>
                </a:cubicBezTo>
                <a:lnTo>
                  <a:pt x="0" y="99491"/>
                </a:lnTo>
                <a:cubicBezTo>
                  <a:pt x="0" y="44544"/>
                  <a:pt x="44544" y="0"/>
                  <a:pt x="99491" y="0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34" name="Kortin tekstin paikkamerkintä 3">
            <a:extLst>
              <a:ext uri="{FF2B5EF4-FFF2-40B4-BE49-F238E27FC236}">
                <a16:creationId xmlns:a16="http://schemas.microsoft.com/office/drawing/2014/main" id="{913D0762-E55A-2958-05E4-69B5BE95E1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14607" y="4692651"/>
            <a:ext cx="3094781" cy="1849438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buNone/>
              <a:defRPr sz="280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CA237002-B1A8-142B-4C6A-B332FBC9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CDA0ABE-2405-D33F-8972-4C39232E3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0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8E74C3FD-9DCD-9D2C-CB48-3F22E83CA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DCEE9353-8D7A-767E-DF89-AD042BEBF5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43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/ Nosto – vaale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58EB635C-9F0C-11A6-E79E-1CC5C305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371" t="14782" r="12246" b="42294"/>
          <a:stretch/>
        </p:blipFill>
        <p:spPr>
          <a:xfrm>
            <a:off x="2911642" y="0"/>
            <a:ext cx="9280358" cy="6858000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AB8F0596-148F-3D54-5E87-6FB23D31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5CF0E4E-E0C3-AAD1-B987-131389E47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Kuva 2">
            <a:extLst>
              <a:ext uri="{FF2B5EF4-FFF2-40B4-BE49-F238E27FC236}">
                <a16:creationId xmlns:a16="http://schemas.microsoft.com/office/drawing/2014/main" id="{BDD97EC4-A33F-C8FA-9AC8-3A47A7764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98DA243B-B22B-1F49-AC26-70BEB0E34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37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 / Nosto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58EB635C-9F0C-11A6-E79E-1CC5C305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371" t="37126" r="12246" b="19950"/>
          <a:stretch/>
        </p:blipFill>
        <p:spPr>
          <a:xfrm>
            <a:off x="2911642" y="0"/>
            <a:ext cx="9280358" cy="6858000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AB8F0596-148F-3D54-5E87-6FB23D31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1246874"/>
            <a:ext cx="102600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15CF0E4E-E0C3-AAD1-B987-131389E47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000" y="4126599"/>
            <a:ext cx="10260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49EDFF7-339F-05FB-D59A-71516A668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5C88B9D-C1C4-D05F-8A76-DA57E78E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– vaale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014960B-D229-CFAD-379B-EE4F481E4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35" y="1870030"/>
            <a:ext cx="6124432" cy="3125608"/>
          </a:xfrm>
        </p:spPr>
        <p:txBody>
          <a:bodyPr anchor="ctr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11" name="Graphic 10" descr="HAMK – Hämeen ammattikorkeakoulu">
            <a:extLst>
              <a:ext uri="{FF2B5EF4-FFF2-40B4-BE49-F238E27FC236}">
                <a16:creationId xmlns:a16="http://schemas.microsoft.com/office/drawing/2014/main" id="{FA02E98C-1C9B-DE42-9EAD-28F1CDEF509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51231" y="271774"/>
            <a:ext cx="3644091" cy="1388225"/>
          </a:xfrm>
          <a:prstGeom prst="rect">
            <a:avLst/>
          </a:prstGeom>
        </p:spPr>
      </p:pic>
      <p:pic>
        <p:nvPicPr>
          <p:cNvPr id="14" name="Kuva 2" descr="RUN EU – Regional University Network, European University">
            <a:extLst>
              <a:ext uri="{FF2B5EF4-FFF2-40B4-BE49-F238E27FC236}">
                <a16:creationId xmlns:a16="http://schemas.microsoft.com/office/drawing/2014/main" id="{CA4B3400-5540-3DEA-41DD-B578251334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895323" y="212097"/>
            <a:ext cx="1759562" cy="1217667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42E48E6C-31EA-376C-654E-CA84FD10C1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5435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B555A34-9557-A17F-6AD9-2FF63FACA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38696" y="5367082"/>
            <a:ext cx="2516188" cy="10271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400"/>
              </a:spcAft>
              <a:buClrTx/>
              <a:buSzTx/>
              <a:buFont typeface="System Font Regular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753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86000" y="2304162"/>
            <a:ext cx="5040000" cy="4177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66000" y="2304162"/>
            <a:ext cx="5040000" cy="4177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843662"/>
            <a:ext cx="102600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19B82103-7FAC-A572-FD1C-332AF46B6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A8A717D-C907-5CC6-DA4E-5422F0ECE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762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rttitausta –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3000" y="4121733"/>
            <a:ext cx="11286000" cy="66278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3000" y="4919452"/>
            <a:ext cx="5544000" cy="149520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37483" y="4919452"/>
            <a:ext cx="5544000" cy="149520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73989F9-EAD0-F780-5991-397FDF221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4115188"/>
          </a:xfrm>
          <a:custGeom>
            <a:avLst/>
            <a:gdLst>
              <a:gd name="connsiteX0" fmla="*/ 0 w 12192000"/>
              <a:gd name="connsiteY0" fmla="*/ 0 h 4115188"/>
              <a:gd name="connsiteX1" fmla="*/ 12192000 w 12192000"/>
              <a:gd name="connsiteY1" fmla="*/ 0 h 4115188"/>
              <a:gd name="connsiteX2" fmla="*/ 12192000 w 12192000"/>
              <a:gd name="connsiteY2" fmla="*/ 4115188 h 4115188"/>
              <a:gd name="connsiteX3" fmla="*/ 11990721 w 12192000"/>
              <a:gd name="connsiteY3" fmla="*/ 3913909 h 4115188"/>
              <a:gd name="connsiteX4" fmla="*/ 201279 w 12192000"/>
              <a:gd name="connsiteY4" fmla="*/ 3913909 h 4115188"/>
              <a:gd name="connsiteX5" fmla="*/ 0 w 12192000"/>
              <a:gd name="connsiteY5" fmla="*/ 4115188 h 411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115188">
                <a:moveTo>
                  <a:pt x="0" y="0"/>
                </a:moveTo>
                <a:lnTo>
                  <a:pt x="12192000" y="0"/>
                </a:lnTo>
                <a:lnTo>
                  <a:pt x="12192000" y="4115188"/>
                </a:lnTo>
                <a:cubicBezTo>
                  <a:pt x="12192000" y="4004025"/>
                  <a:pt x="12101884" y="3913909"/>
                  <a:pt x="11990721" y="3913909"/>
                </a:cubicBezTo>
                <a:lnTo>
                  <a:pt x="201279" y="3913909"/>
                </a:lnTo>
                <a:cubicBezTo>
                  <a:pt x="90116" y="3913909"/>
                  <a:pt x="0" y="4004025"/>
                  <a:pt x="0" y="411518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4057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titausta – kaksi palstaa – 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3000" y="4121733"/>
            <a:ext cx="11286000" cy="66278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3000" y="4919452"/>
            <a:ext cx="5544000" cy="149520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37483" y="4919452"/>
            <a:ext cx="5544000" cy="1495203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73989F9-EAD0-F780-5991-397FDF221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4115188"/>
          </a:xfrm>
          <a:custGeom>
            <a:avLst/>
            <a:gdLst>
              <a:gd name="connsiteX0" fmla="*/ 0 w 12192000"/>
              <a:gd name="connsiteY0" fmla="*/ 0 h 4115188"/>
              <a:gd name="connsiteX1" fmla="*/ 12192000 w 12192000"/>
              <a:gd name="connsiteY1" fmla="*/ 0 h 4115188"/>
              <a:gd name="connsiteX2" fmla="*/ 12192000 w 12192000"/>
              <a:gd name="connsiteY2" fmla="*/ 4115188 h 4115188"/>
              <a:gd name="connsiteX3" fmla="*/ 11990721 w 12192000"/>
              <a:gd name="connsiteY3" fmla="*/ 3913909 h 4115188"/>
              <a:gd name="connsiteX4" fmla="*/ 201279 w 12192000"/>
              <a:gd name="connsiteY4" fmla="*/ 3913909 h 4115188"/>
              <a:gd name="connsiteX5" fmla="*/ 0 w 12192000"/>
              <a:gd name="connsiteY5" fmla="*/ 4115188 h 4115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115188">
                <a:moveTo>
                  <a:pt x="0" y="0"/>
                </a:moveTo>
                <a:lnTo>
                  <a:pt x="12192000" y="0"/>
                </a:lnTo>
                <a:lnTo>
                  <a:pt x="12192000" y="4115188"/>
                </a:lnTo>
                <a:cubicBezTo>
                  <a:pt x="12192000" y="4004025"/>
                  <a:pt x="12101884" y="3913909"/>
                  <a:pt x="11990721" y="3913909"/>
                </a:cubicBezTo>
                <a:lnTo>
                  <a:pt x="201279" y="3913909"/>
                </a:lnTo>
                <a:cubicBezTo>
                  <a:pt x="90116" y="3913909"/>
                  <a:pt x="0" y="4004025"/>
                  <a:pt x="0" y="411518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8006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isältökohdetta kuv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94D89F-B0D3-9DA0-6B53-35F75FA5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98" y="852797"/>
            <a:ext cx="102600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8" name="Picture Placeholder 1">
            <a:extLst>
              <a:ext uri="{FF2B5EF4-FFF2-40B4-BE49-F238E27FC236}">
                <a16:creationId xmlns:a16="http://schemas.microsoft.com/office/drawing/2014/main" id="{07B75C7A-9DBC-66EF-356F-857882EF0B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6689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89" name="Subtitle Placeholder 1">
            <a:extLst>
              <a:ext uri="{FF2B5EF4-FFF2-40B4-BE49-F238E27FC236}">
                <a16:creationId xmlns:a16="http://schemas.microsoft.com/office/drawing/2014/main" id="{BD46FC81-AB58-C609-62EE-C4561E2744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40733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FCDAF4DD-3993-D951-6297-AA197DA832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40733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Picture Placeholder 56">
            <a:extLst>
              <a:ext uri="{FF2B5EF4-FFF2-40B4-BE49-F238E27FC236}">
                <a16:creationId xmlns:a16="http://schemas.microsoft.com/office/drawing/2014/main" id="{47FFBD7D-C0AF-63AF-E306-AE020EF601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81523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0" name="Text Placeholder 64">
            <a:extLst>
              <a:ext uri="{FF2B5EF4-FFF2-40B4-BE49-F238E27FC236}">
                <a16:creationId xmlns:a16="http://schemas.microsoft.com/office/drawing/2014/main" id="{BF485BBE-3218-5331-A1DA-E3592EB569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53629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9" name="Text Placeholder 64">
            <a:extLst>
              <a:ext uri="{FF2B5EF4-FFF2-40B4-BE49-F238E27FC236}">
                <a16:creationId xmlns:a16="http://schemas.microsoft.com/office/drawing/2014/main" id="{A367A078-BA4C-367D-F98B-4C1F602379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53629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Picture Placeholder 56">
            <a:extLst>
              <a:ext uri="{FF2B5EF4-FFF2-40B4-BE49-F238E27FC236}">
                <a16:creationId xmlns:a16="http://schemas.microsoft.com/office/drawing/2014/main" id="{4C559552-6002-B35F-6368-1CF23942B91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40601" y="2596602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F9F8A733-C1C2-6ED8-0D57-E5136CAD0F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515329" y="2550812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1" name="Text Placeholder 64">
            <a:extLst>
              <a:ext uri="{FF2B5EF4-FFF2-40B4-BE49-F238E27FC236}">
                <a16:creationId xmlns:a16="http://schemas.microsoft.com/office/drawing/2014/main" id="{D2005A24-7719-A485-DB69-F8BD3CA78B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15329" y="3227171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Picture Placeholder 56">
            <a:extLst>
              <a:ext uri="{FF2B5EF4-FFF2-40B4-BE49-F238E27FC236}">
                <a16:creationId xmlns:a16="http://schemas.microsoft.com/office/drawing/2014/main" id="{2072E402-4912-F028-46C8-1CAC744074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6689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2" name="Text Placeholder 64">
            <a:extLst>
              <a:ext uri="{FF2B5EF4-FFF2-40B4-BE49-F238E27FC236}">
                <a16:creationId xmlns:a16="http://schemas.microsoft.com/office/drawing/2014/main" id="{D98EAFC6-56BF-AC8F-6CEA-8711AB445C6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40733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3" name="Text Placeholder 64">
            <a:extLst>
              <a:ext uri="{FF2B5EF4-FFF2-40B4-BE49-F238E27FC236}">
                <a16:creationId xmlns:a16="http://schemas.microsoft.com/office/drawing/2014/main" id="{36A54E77-8071-0406-6219-53BAE005E0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840733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Picture Placeholder 56">
            <a:extLst>
              <a:ext uri="{FF2B5EF4-FFF2-40B4-BE49-F238E27FC236}">
                <a16:creationId xmlns:a16="http://schemas.microsoft.com/office/drawing/2014/main" id="{01F5FF07-74BC-8BC3-A58E-5F834D29B53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81523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A458066B-9BBC-4CAC-994B-033C5058B2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53629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5" name="Text Placeholder 64">
            <a:extLst>
              <a:ext uri="{FF2B5EF4-FFF2-40B4-BE49-F238E27FC236}">
                <a16:creationId xmlns:a16="http://schemas.microsoft.com/office/drawing/2014/main" id="{E0998DCE-E162-41AD-CD85-ADA4CEB825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653629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Picture Placeholder 56">
            <a:extLst>
              <a:ext uri="{FF2B5EF4-FFF2-40B4-BE49-F238E27FC236}">
                <a16:creationId xmlns:a16="http://schemas.microsoft.com/office/drawing/2014/main" id="{E1EF8070-AF44-140B-9899-DB78EFBAB3A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40601" y="4681124"/>
            <a:ext cx="1239837" cy="1239838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Add picture</a:t>
            </a:r>
            <a:endParaRPr lang="fi-FI" dirty="0"/>
          </a:p>
        </p:txBody>
      </p:sp>
      <p:sp>
        <p:nvSpPr>
          <p:cNvPr id="94" name="Text Placeholder 64">
            <a:extLst>
              <a:ext uri="{FF2B5EF4-FFF2-40B4-BE49-F238E27FC236}">
                <a16:creationId xmlns:a16="http://schemas.microsoft.com/office/drawing/2014/main" id="{4662EDCE-70FE-8FCE-2E11-93CBBC5EC8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15329" y="4627585"/>
            <a:ext cx="2179736" cy="65406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7" name="Text Placeholder 64">
            <a:extLst>
              <a:ext uri="{FF2B5EF4-FFF2-40B4-BE49-F238E27FC236}">
                <a16:creationId xmlns:a16="http://schemas.microsoft.com/office/drawing/2014/main" id="{D975B5FA-4232-E6AB-9338-FB1E7B8086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515329" y="5303944"/>
            <a:ext cx="2179736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E17AE6-245A-C232-CD9E-2B2F6CDD5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68249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C0E5FE-B2FF-2FC1-0DCD-3A24E4461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281145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2BCE957-963C-CC4F-D69B-5ABD71113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142845" y="2438218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BC7F83-82B8-CE14-4E8B-4C1E1F21B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68249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6B2DBA-105B-504C-81C8-02F461F94E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281145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FFD692E-4224-2BD7-6C98-6C8FB7530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142845" y="4443664"/>
            <a:ext cx="3552220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97BE3F02-DCD8-088C-C2BA-9207F68D2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13A34EB7-F295-93D3-DEBC-BF491EEE5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36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49C5E2-1305-ED3A-48DB-0D8CE82A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98" y="851399"/>
            <a:ext cx="102600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89" name="Text Placeholder 64">
            <a:extLst>
              <a:ext uri="{FF2B5EF4-FFF2-40B4-BE49-F238E27FC236}">
                <a16:creationId xmlns:a16="http://schemas.microsoft.com/office/drawing/2014/main" id="{BD46FC81-AB58-C609-62EE-C4561E27449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8249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7" name="Text Placeholder 64">
            <a:extLst>
              <a:ext uri="{FF2B5EF4-FFF2-40B4-BE49-F238E27FC236}">
                <a16:creationId xmlns:a16="http://schemas.microsoft.com/office/drawing/2014/main" id="{FCDAF4DD-3993-D951-6297-AA197DA832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8249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64">
            <a:extLst>
              <a:ext uri="{FF2B5EF4-FFF2-40B4-BE49-F238E27FC236}">
                <a16:creationId xmlns:a16="http://schemas.microsoft.com/office/drawing/2014/main" id="{BF485BBE-3218-5331-A1DA-E3592EB569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82466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69" name="Text Placeholder 64">
            <a:extLst>
              <a:ext uri="{FF2B5EF4-FFF2-40B4-BE49-F238E27FC236}">
                <a16:creationId xmlns:a16="http://schemas.microsoft.com/office/drawing/2014/main" id="{A367A078-BA4C-367D-F98B-4C1F602379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82466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4">
            <a:extLst>
              <a:ext uri="{FF2B5EF4-FFF2-40B4-BE49-F238E27FC236}">
                <a16:creationId xmlns:a16="http://schemas.microsoft.com/office/drawing/2014/main" id="{F9F8A733-C1C2-6ED8-0D57-E5136CAD0F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96684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1" name="Text Placeholder 64">
            <a:extLst>
              <a:ext uri="{FF2B5EF4-FFF2-40B4-BE49-F238E27FC236}">
                <a16:creationId xmlns:a16="http://schemas.microsoft.com/office/drawing/2014/main" id="{D2005A24-7719-A485-DB69-F8BD3CA78B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96684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64">
            <a:extLst>
              <a:ext uri="{FF2B5EF4-FFF2-40B4-BE49-F238E27FC236}">
                <a16:creationId xmlns:a16="http://schemas.microsoft.com/office/drawing/2014/main" id="{5C67A292-7B48-0E0D-F8AF-7CD853D4BB7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9185780" y="2550812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19" name="Text Placeholder 64">
            <a:extLst>
              <a:ext uri="{FF2B5EF4-FFF2-40B4-BE49-F238E27FC236}">
                <a16:creationId xmlns:a16="http://schemas.microsoft.com/office/drawing/2014/main" id="{60A927E9-6FD3-9439-610F-DF45562F033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9185780" y="3227171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64">
            <a:extLst>
              <a:ext uri="{FF2B5EF4-FFF2-40B4-BE49-F238E27FC236}">
                <a16:creationId xmlns:a16="http://schemas.microsoft.com/office/drawing/2014/main" id="{D98EAFC6-56BF-AC8F-6CEA-8711AB445C6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8249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3" name="Text Placeholder 64">
            <a:extLst>
              <a:ext uri="{FF2B5EF4-FFF2-40B4-BE49-F238E27FC236}">
                <a16:creationId xmlns:a16="http://schemas.microsoft.com/office/drawing/2014/main" id="{36A54E77-8071-0406-6219-53BAE005E0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249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4">
            <a:extLst>
              <a:ext uri="{FF2B5EF4-FFF2-40B4-BE49-F238E27FC236}">
                <a16:creationId xmlns:a16="http://schemas.microsoft.com/office/drawing/2014/main" id="{A458066B-9BBC-4CAC-994B-033C5058B25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82466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5" name="Text Placeholder 64">
            <a:extLst>
              <a:ext uri="{FF2B5EF4-FFF2-40B4-BE49-F238E27FC236}">
                <a16:creationId xmlns:a16="http://schemas.microsoft.com/office/drawing/2014/main" id="{E0998DCE-E162-41AD-CD85-ADA4CEB825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82466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64">
            <a:extLst>
              <a:ext uri="{FF2B5EF4-FFF2-40B4-BE49-F238E27FC236}">
                <a16:creationId xmlns:a16="http://schemas.microsoft.com/office/drawing/2014/main" id="{4662EDCE-70FE-8FCE-2E11-93CBBC5EC84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96684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77" name="Text Placeholder 64">
            <a:extLst>
              <a:ext uri="{FF2B5EF4-FFF2-40B4-BE49-F238E27FC236}">
                <a16:creationId xmlns:a16="http://schemas.microsoft.com/office/drawing/2014/main" id="{D975B5FA-4232-E6AB-9338-FB1E7B8086E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96684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4">
            <a:extLst>
              <a:ext uri="{FF2B5EF4-FFF2-40B4-BE49-F238E27FC236}">
                <a16:creationId xmlns:a16="http://schemas.microsoft.com/office/drawing/2014/main" id="{9A6E38EB-80EB-DA8B-2B12-29CEEE7ABB4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185780" y="4627585"/>
            <a:ext cx="2509285" cy="654062"/>
          </a:xfr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sz="2000"/>
              <a:t>Click to edit Master text styles</a:t>
            </a:r>
          </a:p>
        </p:txBody>
      </p:sp>
      <p:sp>
        <p:nvSpPr>
          <p:cNvPr id="20" name="Text Placeholder 64">
            <a:extLst>
              <a:ext uri="{FF2B5EF4-FFF2-40B4-BE49-F238E27FC236}">
                <a16:creationId xmlns:a16="http://schemas.microsoft.com/office/drawing/2014/main" id="{23707BA2-F3CE-A56C-0905-989D7DECCA9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185780" y="5303944"/>
            <a:ext cx="2509285" cy="90487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0E17AE6-245A-C232-CD9E-2B2F6CDD5A18}"/>
              </a:ext>
            </a:extLst>
          </p:cNvPr>
          <p:cNvCxnSpPr>
            <a:cxnSpLocks/>
          </p:cNvCxnSpPr>
          <p:nvPr userDrawn="1"/>
        </p:nvCxnSpPr>
        <p:spPr>
          <a:xfrm>
            <a:off x="468249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C0E5FE-B2FF-2FC1-0DCD-3A24E4461702}"/>
              </a:ext>
            </a:extLst>
          </p:cNvPr>
          <p:cNvCxnSpPr>
            <a:cxnSpLocks/>
          </p:cNvCxnSpPr>
          <p:nvPr userDrawn="1"/>
        </p:nvCxnSpPr>
        <p:spPr>
          <a:xfrm>
            <a:off x="3382466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2BCE957-963C-CC4F-D69B-5ABD71113624}"/>
              </a:ext>
            </a:extLst>
          </p:cNvPr>
          <p:cNvCxnSpPr>
            <a:cxnSpLocks/>
          </p:cNvCxnSpPr>
          <p:nvPr userDrawn="1"/>
        </p:nvCxnSpPr>
        <p:spPr>
          <a:xfrm>
            <a:off x="6296684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0BC7F83-82B8-CE14-4E8B-4C1E1F21B6C0}"/>
              </a:ext>
            </a:extLst>
          </p:cNvPr>
          <p:cNvCxnSpPr>
            <a:cxnSpLocks/>
          </p:cNvCxnSpPr>
          <p:nvPr userDrawn="1"/>
        </p:nvCxnSpPr>
        <p:spPr>
          <a:xfrm>
            <a:off x="468249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6B2DBA-105B-504C-81C8-02F461F94E69}"/>
              </a:ext>
            </a:extLst>
          </p:cNvPr>
          <p:cNvCxnSpPr>
            <a:cxnSpLocks/>
          </p:cNvCxnSpPr>
          <p:nvPr userDrawn="1"/>
        </p:nvCxnSpPr>
        <p:spPr>
          <a:xfrm>
            <a:off x="3382466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FFD692E-4224-2BD7-6C98-6C8FB7530DCD}"/>
              </a:ext>
            </a:extLst>
          </p:cNvPr>
          <p:cNvCxnSpPr>
            <a:cxnSpLocks/>
          </p:cNvCxnSpPr>
          <p:nvPr userDrawn="1"/>
        </p:nvCxnSpPr>
        <p:spPr>
          <a:xfrm>
            <a:off x="6296684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22ED5C9-D86C-723F-C3A6-9D618CEE4D67}"/>
              </a:ext>
            </a:extLst>
          </p:cNvPr>
          <p:cNvCxnSpPr>
            <a:cxnSpLocks/>
          </p:cNvCxnSpPr>
          <p:nvPr userDrawn="1"/>
        </p:nvCxnSpPr>
        <p:spPr>
          <a:xfrm>
            <a:off x="9185780" y="2438218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6743C1B-6936-40A9-8EC9-D5013E63AC48}"/>
              </a:ext>
            </a:extLst>
          </p:cNvPr>
          <p:cNvCxnSpPr>
            <a:cxnSpLocks/>
          </p:cNvCxnSpPr>
          <p:nvPr userDrawn="1"/>
        </p:nvCxnSpPr>
        <p:spPr>
          <a:xfrm>
            <a:off x="9185780" y="4443664"/>
            <a:ext cx="2509285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CAEE1E91-AF73-F5C9-6FE0-059EDD7E1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F135098-27EF-82A5-59C8-F7DCA059C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20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00" y="800590"/>
            <a:ext cx="1026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1" y="2237504"/>
            <a:ext cx="5040000" cy="746107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66000" y="2983612"/>
            <a:ext cx="5040000" cy="3497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85999" y="2237504"/>
            <a:ext cx="5040001" cy="746107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86000" y="2983612"/>
            <a:ext cx="5040000" cy="3497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9" name="Kuva 2">
            <a:extLst>
              <a:ext uri="{FF2B5EF4-FFF2-40B4-BE49-F238E27FC236}">
                <a16:creationId xmlns:a16="http://schemas.microsoft.com/office/drawing/2014/main" id="{9D4C1202-C930-66A2-D001-9AC8843BC9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9AD6C0-6B9D-2EB6-EA3E-BEB25A8F5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74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E404C41B-F652-5501-D363-75ED64B2F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00" y="800590"/>
            <a:ext cx="10260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5" name="Kuva 2">
            <a:extLst>
              <a:ext uri="{FF2B5EF4-FFF2-40B4-BE49-F238E27FC236}">
                <a16:creationId xmlns:a16="http://schemas.microsoft.com/office/drawing/2014/main" id="{401CA55A-DC83-E2BB-2309-49429EFB1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D273EF49-34AF-BD8E-C061-5B8535E1F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95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CF812838-3B22-B9F3-F524-7B9657645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20BEFBD-D682-425E-A061-D8C563935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108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0669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ystied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E2107D0-8658-4288-A7E7-FF16D78264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4D51EEF9-4139-D98B-086A-2E92E71077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198" y="1335983"/>
            <a:ext cx="4674602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GB" dirty="0" err="1"/>
              <a:t>Etunimi</a:t>
            </a:r>
            <a:br>
              <a:rPr lang="en-GB" dirty="0"/>
            </a:br>
            <a:r>
              <a:rPr lang="en-GB" dirty="0" err="1"/>
              <a:t>Sukunimi</a:t>
            </a:r>
            <a:endParaRPr lang="fi-FI" dirty="0"/>
          </a:p>
        </p:txBody>
      </p:sp>
      <p:pic>
        <p:nvPicPr>
          <p:cNvPr id="10" name="Picture Placeholder 42">
            <a:extLst>
              <a:ext uri="{FF2B5EF4-FFF2-40B4-BE49-F238E27FC236}">
                <a16:creationId xmlns:a16="http://schemas.microsoft.com/office/drawing/2014/main" id="{950FD6E4-B711-2DD7-1747-356FC275F8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3582" t="-9679" r="-25672" b="-17392"/>
          <a:stretch/>
        </p:blipFill>
        <p:spPr>
          <a:xfrm>
            <a:off x="618190" y="3079072"/>
            <a:ext cx="699855" cy="699855"/>
          </a:xfrm>
          <a:prstGeom prst="ellipse">
            <a:avLst/>
          </a:prstGeom>
        </p:spPr>
      </p:pic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C2042E0B-FDD1-D508-4EF5-C6BEA27876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43812" y="3195063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>
                <a:solidFill>
                  <a:schemeClr val="tx1"/>
                </a:solidFill>
              </a:rPr>
              <a:t>Titteli, yksikkö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6CBC45E-4DF3-FCDA-C72A-5F58E7F527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9570" y="4156676"/>
            <a:ext cx="417095" cy="319338"/>
          </a:xfrm>
          <a:prstGeom prst="rect">
            <a:avLst/>
          </a:prstGeom>
        </p:spPr>
      </p:pic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22D9513F-ADBB-A534-E4F1-0554D739C1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43812" y="4047035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 err="1">
                <a:solidFill>
                  <a:schemeClr val="tx1"/>
                </a:solidFill>
              </a:rPr>
              <a:t>etunimi.sukunimi@hamk.fi</a:t>
            </a:r>
            <a:endParaRPr lang="fi-FI" sz="2400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5727CBC1-73DD-75CD-64A6-727CF910A1F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8447" y="4928764"/>
            <a:ext cx="319338" cy="514852"/>
          </a:xfrm>
          <a:prstGeom prst="rect">
            <a:avLst/>
          </a:prstGeom>
        </p:spPr>
      </p:pic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59D0CF4-CBAA-642E-2F5F-44BA42F940A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43812" y="4927902"/>
            <a:ext cx="3713987" cy="514870"/>
          </a:xfrm>
        </p:spPr>
        <p:txBody>
          <a:bodyPr anchor="b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>
                <a:latin typeface="+mn-lt"/>
              </a:defRPr>
            </a:lvl1pPr>
          </a:lstStyle>
          <a:p>
            <a:pPr algn="l"/>
            <a:r>
              <a:rPr lang="fi-FI" sz="2400" dirty="0">
                <a:solidFill>
                  <a:schemeClr val="tx1"/>
                </a:solidFill>
              </a:rPr>
              <a:t>+385 xx xxx xxxx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F6E4624-27A9-26E7-C68C-7553CBBD3CB5}"/>
              </a:ext>
            </a:extLst>
          </p:cNvPr>
          <p:cNvCxnSpPr/>
          <p:nvPr userDrawn="1"/>
        </p:nvCxnSpPr>
        <p:spPr>
          <a:xfrm>
            <a:off x="583198" y="3838720"/>
            <a:ext cx="4674602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6D2D814-57EE-4CC0-92A5-98B6C65A5F6A}"/>
              </a:ext>
            </a:extLst>
          </p:cNvPr>
          <p:cNvCxnSpPr/>
          <p:nvPr userDrawn="1"/>
        </p:nvCxnSpPr>
        <p:spPr>
          <a:xfrm>
            <a:off x="583198" y="2778456"/>
            <a:ext cx="4674602" cy="0"/>
          </a:xfrm>
          <a:prstGeom prst="line">
            <a:avLst/>
          </a:prstGeom>
          <a:ln w="317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36F88D-0FF6-E4C0-0E7C-8D9BC2A18086}"/>
              </a:ext>
            </a:extLst>
          </p:cNvPr>
          <p:cNvCxnSpPr/>
          <p:nvPr userDrawn="1"/>
        </p:nvCxnSpPr>
        <p:spPr>
          <a:xfrm>
            <a:off x="583198" y="4764409"/>
            <a:ext cx="4674602" cy="0"/>
          </a:xfrm>
          <a:prstGeom prst="line">
            <a:avLst/>
          </a:prstGeom>
          <a:ln w="127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2">
            <a:extLst>
              <a:ext uri="{FF2B5EF4-FFF2-40B4-BE49-F238E27FC236}">
                <a16:creationId xmlns:a16="http://schemas.microsoft.com/office/drawing/2014/main" id="{ADE7B526-2BAF-F310-0D37-BB3BF947D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7F5939C3-1AF2-6770-EAC0-326B2FB93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1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26269" y="1041400"/>
            <a:ext cx="4631531" cy="2387600"/>
          </a:xfrm>
        </p:spPr>
        <p:txBody>
          <a:bodyPr anchor="b">
            <a:normAutofit/>
          </a:bodyPr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26269" y="3521075"/>
            <a:ext cx="4631531" cy="267928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10" name="Kuva 2">
            <a:extLst>
              <a:ext uri="{FF2B5EF4-FFF2-40B4-BE49-F238E27FC236}">
                <a16:creationId xmlns:a16="http://schemas.microsoft.com/office/drawing/2014/main" id="{C7A61C57-8C1D-594C-6C98-E227E6C67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836E86-10FE-6934-DA58-9A322A76E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005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04CCDCE-8F81-FF83-F1C6-9187FA639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26269" y="2113048"/>
            <a:ext cx="4631531" cy="2631903"/>
          </a:xfrm>
        </p:spPr>
        <p:txBody>
          <a:bodyPr anchor="ctr">
            <a:noAutofit/>
          </a:bodyPr>
          <a:lstStyle>
            <a:lvl1pPr algn="l">
              <a:defRPr sz="5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Kiitos!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8E8849-D49E-A9FD-BA32-5D121D26FC3E}"/>
              </a:ext>
            </a:extLst>
          </p:cNvPr>
          <p:cNvSpPr txBox="1"/>
          <p:nvPr userDrawn="1"/>
        </p:nvSpPr>
        <p:spPr>
          <a:xfrm>
            <a:off x="626269" y="5230372"/>
            <a:ext cx="4631531" cy="100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tx1"/>
                </a:solidFill>
                <a:latin typeface="+mj-lt"/>
              </a:rPr>
              <a:t>Hämeen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+mj-lt"/>
              </a:rPr>
              <a:t>ammattikorkeakoulu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tx1"/>
                </a:solidFill>
                <a:latin typeface="+mn-lt"/>
              </a:rPr>
              <a:t>www.hamk.fi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D08FACA1-F786-28CB-EF2F-E9BC2B63C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DC5C5C9-B5AD-F21F-02F4-95F57E168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033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dia_Tumm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04CCDCE-8F81-FF83-F1C6-9187FA639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26269" y="2113048"/>
            <a:ext cx="4631531" cy="2631903"/>
          </a:xfrm>
        </p:spPr>
        <p:txBody>
          <a:bodyPr anchor="ctr">
            <a:noAutofit/>
          </a:bodyPr>
          <a:lstStyle>
            <a:lvl1pPr algn="l">
              <a:defRPr sz="5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Kiitos!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7" name="Kuva 2">
            <a:extLst>
              <a:ext uri="{FF2B5EF4-FFF2-40B4-BE49-F238E27FC236}">
                <a16:creationId xmlns:a16="http://schemas.microsoft.com/office/drawing/2014/main" id="{6C9FBC00-B20F-8837-78EE-D37243BBC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8E8849-D49E-A9FD-BA32-5D121D26FC3E}"/>
              </a:ext>
            </a:extLst>
          </p:cNvPr>
          <p:cNvSpPr txBox="1"/>
          <p:nvPr userDrawn="1"/>
        </p:nvSpPr>
        <p:spPr>
          <a:xfrm>
            <a:off x="626269" y="5230372"/>
            <a:ext cx="4631531" cy="1002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bg1"/>
                </a:solidFill>
                <a:latin typeface="+mj-lt"/>
              </a:rPr>
              <a:t>Hämeen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+mj-lt"/>
              </a:rPr>
              <a:t>ammattikorkeakoulu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schemeClr val="bg1"/>
                </a:solidFill>
                <a:latin typeface="+mn-lt"/>
              </a:rPr>
              <a:t>www.hamk.fi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2513559A-3431-0604-7EAD-EE7876990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86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418915"/>
            <a:ext cx="2381715" cy="60345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418915"/>
            <a:ext cx="7734300" cy="60345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8FF300B-DF58-AC78-5594-51AB2575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5400000">
            <a:off x="10260788" y="1039690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42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26269" y="1041400"/>
            <a:ext cx="4631531" cy="2387600"/>
          </a:xfrm>
        </p:spPr>
        <p:txBody>
          <a:bodyPr anchor="b">
            <a:normAutofit/>
          </a:bodyPr>
          <a:lstStyle>
            <a:lvl1pPr algn="l">
              <a:defRPr sz="4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26269" y="3521075"/>
            <a:ext cx="4631531" cy="267928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886392-8660-4EAF-A6DA-F6F879DE47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fi-FI" dirty="0"/>
          </a:p>
        </p:txBody>
      </p:sp>
      <p:pic>
        <p:nvPicPr>
          <p:cNvPr id="8" name="Kuva 2">
            <a:extLst>
              <a:ext uri="{FF2B5EF4-FFF2-40B4-BE49-F238E27FC236}">
                <a16:creationId xmlns:a16="http://schemas.microsoft.com/office/drawing/2014/main" id="{79648436-825A-5FF2-1937-B15ABCF7F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EA30916-174B-2DCE-9888-C3F2B0632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4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582" y="847614"/>
            <a:ext cx="10260000" cy="121770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53582" y="2200258"/>
            <a:ext cx="10260000" cy="3719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4" name="Kuva 2">
            <a:extLst>
              <a:ext uri="{FF2B5EF4-FFF2-40B4-BE49-F238E27FC236}">
                <a16:creationId xmlns:a16="http://schemas.microsoft.com/office/drawing/2014/main" id="{128C4059-A9F0-7DEC-B0DA-7E3D6032E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477B025-50EB-6502-ED34-E12D7EE5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5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-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4A8B7464-65B1-666F-89CD-C846F634B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582" y="847614"/>
            <a:ext cx="10260000" cy="121770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53582" y="2200258"/>
            <a:ext cx="10260000" cy="3719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6" name="Kuva 2">
            <a:extLst>
              <a:ext uri="{FF2B5EF4-FFF2-40B4-BE49-F238E27FC236}">
                <a16:creationId xmlns:a16="http://schemas.microsoft.com/office/drawing/2014/main" id="{73257BE3-0AF7-6ED3-518D-876D4B65D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942034" y="123580"/>
            <a:ext cx="1134936" cy="78540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8D1FDA3-3C63-1A81-DCC0-8A8234DA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51662" y="155818"/>
            <a:ext cx="2410761" cy="9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94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 – grafi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350DFC79-282A-6464-6A3F-E6F8896DE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A3B84327-C75F-A0AE-967C-E7968156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1524F951-7FD8-2468-5C87-9335031865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483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4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oikealla kuva vasemmalla – tumma  – Grafiikk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E382DED1-34F5-48F3-3473-83AEE107C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81937" y="676405"/>
            <a:ext cx="4674603" cy="1985141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6981937" y="2899107"/>
            <a:ext cx="4674603" cy="36461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335F366-CB27-4601-87F8-E0FA3542B4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6000" cy="685799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</a:t>
            </a:r>
            <a:br>
              <a:rPr lang="en-GB" dirty="0"/>
            </a:br>
            <a:r>
              <a:rPr lang="en-GB" dirty="0"/>
              <a:t>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8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966000" y="365125"/>
            <a:ext cx="102600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6000" y="1825625"/>
            <a:ext cx="10260000" cy="3719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01427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675" r:id="rId3"/>
    <p:sldLayoutId id="2147483707" r:id="rId4"/>
    <p:sldLayoutId id="2147483702" r:id="rId5"/>
    <p:sldLayoutId id="2147483676" r:id="rId6"/>
    <p:sldLayoutId id="2147483677" r:id="rId7"/>
    <p:sldLayoutId id="2147483698" r:id="rId8"/>
    <p:sldLayoutId id="2147483705" r:id="rId9"/>
    <p:sldLayoutId id="2147483711" r:id="rId10"/>
    <p:sldLayoutId id="2147483678" r:id="rId11"/>
    <p:sldLayoutId id="2147483693" r:id="rId12"/>
    <p:sldLayoutId id="2147483692" r:id="rId13"/>
    <p:sldLayoutId id="2147483710" r:id="rId14"/>
    <p:sldLayoutId id="2147483708" r:id="rId15"/>
    <p:sldLayoutId id="2147483709" r:id="rId16"/>
    <p:sldLayoutId id="2147483679" r:id="rId17"/>
    <p:sldLayoutId id="2147483691" r:id="rId18"/>
    <p:sldLayoutId id="2147483706" r:id="rId19"/>
    <p:sldLayoutId id="2147483680" r:id="rId20"/>
    <p:sldLayoutId id="2147483712" r:id="rId21"/>
    <p:sldLayoutId id="2147483695" r:id="rId22"/>
    <p:sldLayoutId id="2147483694" r:id="rId23"/>
    <p:sldLayoutId id="2147483696" r:id="rId24"/>
    <p:sldLayoutId id="2147483681" r:id="rId25"/>
    <p:sldLayoutId id="2147483682" r:id="rId26"/>
    <p:sldLayoutId id="2147483683" r:id="rId27"/>
    <p:sldLayoutId id="2147483697" r:id="rId28"/>
    <p:sldLayoutId id="2147483700" r:id="rId29"/>
    <p:sldLayoutId id="2147483713" r:id="rId30"/>
    <p:sldLayoutId id="2147483704" r:id="rId31"/>
    <p:sldLayoutId id="2147483685" r:id="rId3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spcAft>
          <a:spcPts val="1200"/>
        </a:spcAft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spcAft>
          <a:spcPts val="400"/>
        </a:spcAft>
        <a:buClrTx/>
        <a:buFont typeface="System Font Regular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spcAft>
          <a:spcPts val="400"/>
        </a:spcAft>
        <a:buClrTx/>
        <a:buFont typeface="System Font Regular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1F20F-FC06-7DEA-6B03-FF06EFB7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(</a:t>
            </a:r>
            <a:r>
              <a:rPr lang="fi-FI" dirty="0" err="1"/>
              <a:t>Myynti</a:t>
            </a:r>
            <a:r>
              <a:rPr lang="fi-FI" dirty="0"/>
              <a:t>)Pitch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0AD4F-B8EE-F55F-B601-91B5116DFF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Sanna-Maaria Siintoharju</a:t>
            </a:r>
          </a:p>
        </p:txBody>
      </p:sp>
    </p:spTree>
    <p:extLst>
      <p:ext uri="{BB962C8B-B14F-4D97-AF65-F5344CB8AC3E}">
        <p14:creationId xmlns:p14="http://schemas.microsoft.com/office/powerpoint/2010/main" val="405058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71B7-B384-A4C1-4EBB-5914AE9A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on (</a:t>
            </a:r>
            <a:r>
              <a:rPr lang="fi-FI" dirty="0" err="1"/>
              <a:t>myynti</a:t>
            </a:r>
            <a:r>
              <a:rPr lang="fi-FI" dirty="0"/>
              <a:t>)puhe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EBD9-558F-F930-A2B5-D49A9B927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582" y="2641692"/>
            <a:ext cx="10260000" cy="3719196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/>
              <a:t>Ensivaikutelma ratkaisustasi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Positiivinen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Koherentti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Etujen esittäminen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Pähkinänkuoressa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Näytä tunteesi</a:t>
            </a:r>
            <a:endParaRPr lang="fi-FI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Hymyile</a:t>
            </a:r>
            <a:r>
              <a:rPr lang="fi-FI" sz="2000" dirty="0"/>
              <a:t>!</a:t>
            </a:r>
          </a:p>
          <a:p>
            <a:pPr marL="0" indent="0">
              <a:lnSpc>
                <a:spcPct val="90000"/>
              </a:lnSpc>
              <a:buNone/>
            </a:pPr>
            <a:endParaRPr lang="fi-FI" sz="2000" dirty="0"/>
          </a:p>
          <a:p>
            <a:pPr>
              <a:lnSpc>
                <a:spcPct val="90000"/>
              </a:lnSpc>
            </a:pPr>
            <a:endParaRPr lang="fi-FI" sz="2000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Necktie, Green, Business, Boss">
            <a:extLst>
              <a:ext uri="{FF2B5EF4-FFF2-40B4-BE49-F238E27FC236}">
                <a16:creationId xmlns:a16="http://schemas.microsoft.com/office/drawing/2014/main" id="{86F08DCE-1EB5-AAD3-0C85-273911A4F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1935" y="2392635"/>
            <a:ext cx="4046483" cy="404648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9402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71B7-B384-A4C1-4EBB-5914AE9A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Pitchin </a:t>
            </a:r>
            <a:r>
              <a:rPr lang="fi-FI" dirty="0" err="1"/>
              <a:t>rakenne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7EBD9-558F-F930-A2B5-D49A9B927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106" y="2540809"/>
            <a:ext cx="10260000" cy="371919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fi-FI" sz="24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Esittele </a:t>
            </a:r>
            <a:r>
              <a:rPr lang="fi-FI" sz="2000" dirty="0"/>
              <a:t>tiimisi ja </a:t>
            </a:r>
            <a:r>
              <a:rPr lang="fi-FI" sz="2000" dirty="0" err="1"/>
              <a:t>itsesi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Esittele haasteesi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Esittele ratkaisusi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Perustele kaikki valintasi</a:t>
            </a:r>
            <a:endParaRPr lang="fi-FI" sz="20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/>
              <a:t>Lopetus! Tee ehdotus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i-FI" sz="2000" dirty="0" err="1"/>
              <a:t>Muista ajoitus </a:t>
            </a:r>
            <a:r>
              <a:rPr lang="fi-FI" sz="2000" dirty="0"/>
              <a:t>MAX 5min (min 4.30)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fi-FI" sz="2000" dirty="0"/>
          </a:p>
          <a:p>
            <a:r>
              <a:rPr lang="fi-FI" dirty="0" err="1"/>
              <a:t>Pitchauksen</a:t>
            </a:r>
            <a:r>
              <a:rPr lang="fi-FI" dirty="0"/>
              <a:t> jälkeen kuuntelijat kysyvät kysymyksiä.</a:t>
            </a:r>
          </a:p>
        </p:txBody>
      </p:sp>
      <p:pic>
        <p:nvPicPr>
          <p:cNvPr id="4" name="Picture 2" descr="Girl, White, Background, Portrait, Beautiful, Phone">
            <a:extLst>
              <a:ext uri="{FF2B5EF4-FFF2-40B4-BE49-F238E27FC236}">
                <a16:creationId xmlns:a16="http://schemas.microsoft.com/office/drawing/2014/main" id="{9843FC5A-D1CB-00B5-7ECD-F2DC736F92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5" r="8992" b="-2"/>
          <a:stretch/>
        </p:blipFill>
        <p:spPr bwMode="auto">
          <a:xfrm>
            <a:off x="8506368" y="2725222"/>
            <a:ext cx="3506956" cy="377489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71873486"/>
      </p:ext>
    </p:extLst>
  </p:cSld>
  <p:clrMapOvr>
    <a:masterClrMapping/>
  </p:clrMapOvr>
</p:sld>
</file>

<file path=ppt/theme/theme1.xml><?xml version="1.0" encoding="utf-8"?>
<a:theme xmlns:a="http://schemas.openxmlformats.org/drawingml/2006/main" name="HAMKyleisesityksen teema">
  <a:themeElements>
    <a:clrScheme name="HAMK 1">
      <a:dk1>
        <a:srgbClr val="000000"/>
      </a:dk1>
      <a:lt1>
        <a:srgbClr val="FFFFFF"/>
      </a:lt1>
      <a:dk2>
        <a:srgbClr val="D7AFFF"/>
      </a:dk2>
      <a:lt2>
        <a:srgbClr val="FF6400"/>
      </a:lt2>
      <a:accent1>
        <a:srgbClr val="B4FA00"/>
      </a:accent1>
      <a:accent2>
        <a:srgbClr val="003755"/>
      </a:accent2>
      <a:accent3>
        <a:srgbClr val="B9E6D2"/>
      </a:accent3>
      <a:accent4>
        <a:srgbClr val="FFD7BE"/>
      </a:accent4>
      <a:accent5>
        <a:srgbClr val="7300F0"/>
      </a:accent5>
      <a:accent6>
        <a:srgbClr val="585C23"/>
      </a:accent6>
      <a:hlink>
        <a:srgbClr val="003755"/>
      </a:hlink>
      <a:folHlink>
        <a:srgbClr val="FF6400"/>
      </a:folHlink>
    </a:clrScheme>
    <a:fontScheme name="HAMK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MKin uusi PowerPoint-pohja.potx" id="{0E9C1B1D-4B80-4176-9A86-76CC6D7E1661}" vid="{1D2A62E1-9CB3-4834-BED0-FF14800ECD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BF32DF47193674AA7CFD67B270DEF4C" ma:contentTypeVersion="18" ma:contentTypeDescription="Luo uusi asiakirja." ma:contentTypeScope="" ma:versionID="8c8a8da48e319b43206728499b353a15">
  <xsd:schema xmlns:xsd="http://www.w3.org/2001/XMLSchema" xmlns:xs="http://www.w3.org/2001/XMLSchema" xmlns:p="http://schemas.microsoft.com/office/2006/metadata/properties" xmlns:ns2="c146088e-6371-4717-a822-bd93284209b7" xmlns:ns3="1d556e10-0751-423e-aed1-6d8e7c0a3351" targetNamespace="http://schemas.microsoft.com/office/2006/metadata/properties" ma:root="true" ma:fieldsID="474d873846bb957d6620cd5959b35c8c" ns2:_="" ns3:_="">
    <xsd:import namespace="c146088e-6371-4717-a822-bd93284209b7"/>
    <xsd:import namespace="1d556e10-0751-423e-aed1-6d8e7c0a3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6088e-6371-4717-a822-bd93284209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e1c13e40-b2b1-49b8-8663-ef592bdcc8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56e10-0751-423e-aed1-6d8e7c0a3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8d361cf-1e88-4da4-9db1-34b96be78645}" ma:internalName="TaxCatchAll" ma:showField="CatchAllData" ma:web="1d556e10-0751-423e-aed1-6d8e7c0a3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46088e-6371-4717-a822-bd93284209b7">
      <Terms xmlns="http://schemas.microsoft.com/office/infopath/2007/PartnerControls"/>
    </lcf76f155ced4ddcb4097134ff3c332f>
    <TaxCatchAll xmlns="1d556e10-0751-423e-aed1-6d8e7c0a335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F387FF-FB0F-433F-857C-04BF32A29C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46088e-6371-4717-a822-bd93284209b7"/>
    <ds:schemaRef ds:uri="1d556e10-0751-423e-aed1-6d8e7c0a33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119A1C-1013-466F-A244-C564D8CDB3FF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567038ec-8ad6-4ff6-92f9-bf50d3afea29"/>
    <ds:schemaRef ds:uri="968718c2-7b99-45c1-a1bb-3dce5786b7b4"/>
    <ds:schemaRef ds:uri="http://schemas.microsoft.com/office/2006/metadata/properties"/>
    <ds:schemaRef ds:uri="4086a5b2-4188-450c-9188-e167cabba525"/>
    <ds:schemaRef ds:uri="6470b12b-7861-47f9-b3d5-142c62a657a5"/>
    <ds:schemaRef ds:uri="c146088e-6371-4717-a822-bd93284209b7"/>
    <ds:schemaRef ds:uri="1d556e10-0751-423e-aed1-6d8e7c0a3351"/>
  </ds:schemaRefs>
</ds:datastoreItem>
</file>

<file path=customXml/itemProps3.xml><?xml version="1.0" encoding="utf-8"?>
<ds:datastoreItem xmlns:ds="http://schemas.openxmlformats.org/officeDocument/2006/customXml" ds:itemID="{4D0792E0-6D65-40B5-BF79-45E0E5CABC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HAMK_uusi+brändi_PowerPoint</Template>
  <TotalTime>488</TotalTime>
  <Words>54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System Font Regular</vt:lpstr>
      <vt:lpstr>HAMKyleisesityksen teema</vt:lpstr>
      <vt:lpstr>(Myynti)Pitch</vt:lpstr>
      <vt:lpstr>Mikä on (myynti)puhe</vt:lpstr>
      <vt:lpstr>Pitchin rakenne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HAMKin uusi PowerPoint-pohja</dc:title>
  <dc:creator>Sanna-Maaria Siintoharju</dc:creator>
  <cp:keywords>, docId:E4DB8DDD5525D7FC576BE49AD13B8D21</cp:keywords>
  <cp:lastModifiedBy>Milla Mäkinen</cp:lastModifiedBy>
  <cp:revision>12</cp:revision>
  <dcterms:created xsi:type="dcterms:W3CDTF">2023-08-17T10:26:18Z</dcterms:created>
  <dcterms:modified xsi:type="dcterms:W3CDTF">2024-12-20T12:02:26Z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0x01010038EE76596A5F804BB329E1BDACE74DE0</vt:lpwstr>
  </property>
  <property fmtid="{D5CDD505-2E9C-101B-9397-08002B2CF9AE}" pid="3" name="MediaServiceImageTags">
    <vt:lpwstr/>
  </property>
</Properties>
</file>