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2.webp"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9"/>
  </p:notesMasterIdLst>
  <p:sldIdLst>
    <p:sldId id="438" r:id="rId5"/>
    <p:sldId id="815" r:id="rId6"/>
    <p:sldId id="816" r:id="rId7"/>
    <p:sldId id="822" r:id="rId8"/>
    <p:sldId id="823" r:id="rId9"/>
    <p:sldId id="825" r:id="rId10"/>
    <p:sldId id="805" r:id="rId11"/>
    <p:sldId id="786" r:id="rId12"/>
    <p:sldId id="806" r:id="rId13"/>
    <p:sldId id="807" r:id="rId14"/>
    <p:sldId id="808" r:id="rId15"/>
    <p:sldId id="809" r:id="rId16"/>
    <p:sldId id="810" r:id="rId17"/>
    <p:sldId id="824" r:id="rId18"/>
    <p:sldId id="784" r:id="rId19"/>
    <p:sldId id="814" r:id="rId20"/>
    <p:sldId id="813" r:id="rId21"/>
    <p:sldId id="811" r:id="rId22"/>
    <p:sldId id="817" r:id="rId23"/>
    <p:sldId id="818" r:id="rId24"/>
    <p:sldId id="819" r:id="rId25"/>
    <p:sldId id="820" r:id="rId26"/>
    <p:sldId id="821" r:id="rId27"/>
    <p:sldId id="826"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ka Stormi" initials="IS" lastIdx="2" clrIdx="0">
    <p:extLst>
      <p:ext uri="{19B8F6BF-5375-455C-9EA6-DF929625EA0E}">
        <p15:presenceInfo xmlns:p15="http://schemas.microsoft.com/office/powerpoint/2012/main" userId="S::inka1@hamk.fi::13f56250-4e48-40e1-a47e-217be8e8b404" providerId="AD"/>
      </p:ext>
    </p:extLst>
  </p:cmAuthor>
  <p:cmAuthor id="2" name="Merita Aronen" initials="MA" lastIdx="6" clrIdx="1">
    <p:extLst>
      <p:ext uri="{19B8F6BF-5375-455C-9EA6-DF929625EA0E}">
        <p15:presenceInfo xmlns:p15="http://schemas.microsoft.com/office/powerpoint/2012/main" userId="S::maronen@hamk.fi::3fd8ff7e-d508-4b73-bfda-f608db974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2E"/>
    <a:srgbClr val="E1EFF5"/>
    <a:srgbClr val="002D3F"/>
    <a:srgbClr val="903F98"/>
    <a:srgbClr val="ABD1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6FD38-F535-4100-8CBC-B5EEC313CA48}" type="datetimeFigureOut">
              <a:rPr lang="fi-FI" smtClean="0"/>
              <a:t>20.12.2024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Muokkaa Master-tekstityylejä napsauttamalla tätä</a:t>
            </a:r>
          </a:p>
          <a:p>
            <a:pPr lvl="1"/>
            <a:r>
              <a:rPr lang="en-US"/>
              <a:t>Toinen taso</a:t>
            </a:r>
          </a:p>
          <a:p>
            <a:pPr lvl="2"/>
            <a:r>
              <a:rPr lang="en-US"/>
              <a:t>Kolmas taso</a:t>
            </a:r>
          </a:p>
          <a:p>
            <a:pPr lvl="3"/>
            <a:r>
              <a:rPr lang="en-US"/>
              <a:t>Neljäs taso</a:t>
            </a:r>
          </a:p>
          <a:p>
            <a:pPr lvl="4"/>
            <a:r>
              <a:rPr lang="en-US"/>
              <a:t>Viides taso</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127E2-97AA-4059-9CB4-D0C507C221FB}" type="slidenum">
              <a:rPr lang="fi-FI" smtClean="0"/>
              <a:t>‹#›</a:t>
            </a:fld>
            <a:endParaRPr lang="fi-FI"/>
          </a:p>
        </p:txBody>
      </p:sp>
    </p:spTree>
    <p:extLst>
      <p:ext uri="{BB962C8B-B14F-4D97-AF65-F5344CB8AC3E}">
        <p14:creationId xmlns:p14="http://schemas.microsoft.com/office/powerpoint/2010/main" val="192984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3B127E2-97AA-4059-9CB4-D0C507C221FB}" type="slidenum">
              <a:rPr lang="fi-FI" smtClean="0"/>
              <a:t>6</a:t>
            </a:fld>
            <a:endParaRPr lang="fi-FI"/>
          </a:p>
        </p:txBody>
      </p:sp>
    </p:spTree>
    <p:extLst>
      <p:ext uri="{BB962C8B-B14F-4D97-AF65-F5344CB8AC3E}">
        <p14:creationId xmlns:p14="http://schemas.microsoft.com/office/powerpoint/2010/main" val="710126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 tumma">
    <p:bg>
      <p:bgPr>
        <a:solidFill>
          <a:schemeClr val="accent2"/>
        </a:solidFill>
        <a:effectLst/>
      </p:bgPr>
    </p:bg>
    <p:spTree>
      <p:nvGrpSpPr>
        <p:cNvPr id="1" name=""/>
        <p:cNvGrpSpPr/>
        <p:nvPr/>
      </p:nvGrpSpPr>
      <p:grpSpPr>
        <a:xfrm>
          <a:off x="0" y="0"/>
          <a:ext cx="0" cy="0"/>
          <a:chOff x="0" y="0"/>
          <a:chExt cx="0" cy="0"/>
        </a:xfrm>
      </p:grpSpPr>
      <p:pic>
        <p:nvPicPr>
          <p:cNvPr id="9" name="Graphic 8" descr="HAMK – Hämeen ammattikorkeakoulu">
            <a:extLst>
              <a:ext uri="{FF2B5EF4-FFF2-40B4-BE49-F238E27FC236}">
                <a16:creationId xmlns:a16="http://schemas.microsoft.com/office/drawing/2014/main" id="{D80A1C54-A902-2130-7395-E07D3C657D9A}"/>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1231" y="271774"/>
            <a:ext cx="3644091" cy="1388225"/>
          </a:xfrm>
          <a:prstGeom prst="rect">
            <a:avLst/>
          </a:prstGeom>
        </p:spPr>
      </p:pic>
      <p:sp>
        <p:nvSpPr>
          <p:cNvPr id="2" name="Title 1">
            <a:extLst>
              <a:ext uri="{FF2B5EF4-FFF2-40B4-BE49-F238E27FC236}">
                <a16:creationId xmlns:a16="http://schemas.microsoft.com/office/drawing/2014/main" id="{15933D3A-4207-9488-55A8-500D30F29AD5}"/>
              </a:ext>
            </a:extLst>
          </p:cNvPr>
          <p:cNvSpPr>
            <a:spLocks noGrp="1"/>
          </p:cNvSpPr>
          <p:nvPr>
            <p:ph type="title"/>
          </p:nvPr>
        </p:nvSpPr>
        <p:spPr>
          <a:xfrm>
            <a:off x="405435" y="1870030"/>
            <a:ext cx="6124432" cy="3125608"/>
          </a:xfrm>
        </p:spPr>
        <p:txBody>
          <a:bodyPr anchor="ctr">
            <a:noAutofit/>
          </a:bodyPr>
          <a:lstStyle>
            <a:lvl1pPr>
              <a:defRPr sz="4800">
                <a:solidFill>
                  <a:schemeClr val="bg1"/>
                </a:solidFill>
              </a:defRPr>
            </a:lvl1pPr>
          </a:lstStyle>
          <a:p>
            <a:r>
              <a:rPr lang="en-US"/>
              <a:t>Click to edit Master title style</a:t>
            </a:r>
            <a:endParaRPr lang="fi-FI"/>
          </a:p>
        </p:txBody>
      </p:sp>
      <p:pic>
        <p:nvPicPr>
          <p:cNvPr id="4" name="Kuva 2" descr="RUN EU – Regional University Network, European University">
            <a:extLst>
              <a:ext uri="{FF2B5EF4-FFF2-40B4-BE49-F238E27FC236}">
                <a16:creationId xmlns:a16="http://schemas.microsoft.com/office/drawing/2014/main" id="{79D23AB6-277A-52C9-FCF2-7E12C6E9C86C}"/>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897849" y="212097"/>
            <a:ext cx="1757035" cy="1215917"/>
          </a:xfrm>
          <a:prstGeom prst="rect">
            <a:avLst/>
          </a:prstGeom>
        </p:spPr>
      </p:pic>
      <p:sp>
        <p:nvSpPr>
          <p:cNvPr id="7" name="Text Placeholder 7">
            <a:extLst>
              <a:ext uri="{FF2B5EF4-FFF2-40B4-BE49-F238E27FC236}">
                <a16:creationId xmlns:a16="http://schemas.microsoft.com/office/drawing/2014/main" id="{7053D5C9-52DA-A8C4-41D6-4A652EAE1B95}"/>
              </a:ext>
            </a:extLst>
          </p:cNvPr>
          <p:cNvSpPr>
            <a:spLocks noGrp="1"/>
          </p:cNvSpPr>
          <p:nvPr>
            <p:ph type="body" sz="quarter" idx="10"/>
          </p:nvPr>
        </p:nvSpPr>
        <p:spPr>
          <a:xfrm>
            <a:off x="405435" y="5367082"/>
            <a:ext cx="2516188" cy="1027112"/>
          </a:xfrm>
        </p:spPr>
        <p:txBody>
          <a:bodyPr anchor="b">
            <a:noAutofit/>
          </a:bodyPr>
          <a:lstStyle>
            <a:lvl1pPr marL="0" indent="0">
              <a:lnSpc>
                <a:spcPct val="10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
        <p:nvSpPr>
          <p:cNvPr id="8" name="Text Placeholder 7">
            <a:extLst>
              <a:ext uri="{FF2B5EF4-FFF2-40B4-BE49-F238E27FC236}">
                <a16:creationId xmlns:a16="http://schemas.microsoft.com/office/drawing/2014/main" id="{12B8B8F1-2FA3-1190-AD8C-EF93AC9A92ED}"/>
              </a:ext>
            </a:extLst>
          </p:cNvPr>
          <p:cNvSpPr>
            <a:spLocks noGrp="1"/>
          </p:cNvSpPr>
          <p:nvPr>
            <p:ph type="body" sz="quarter" idx="11"/>
          </p:nvPr>
        </p:nvSpPr>
        <p:spPr>
          <a:xfrm>
            <a:off x="3138696" y="5367082"/>
            <a:ext cx="2516188" cy="1027112"/>
          </a:xfrm>
        </p:spPr>
        <p:txBody>
          <a:bodyPr anchor="b">
            <a:noAutofit/>
          </a:bodyPr>
          <a:lstStyle>
            <a:lvl1pPr marL="0" indent="0">
              <a:lnSpc>
                <a:spcPct val="10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Tree>
    <p:extLst>
      <p:ext uri="{BB962C8B-B14F-4D97-AF65-F5344CB8AC3E}">
        <p14:creationId xmlns:p14="http://schemas.microsoft.com/office/powerpoint/2010/main" val="421828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tsikko ja sisältö oikealla kuva vasemmalla – tumm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981937" y="676405"/>
            <a:ext cx="4674603" cy="1985141"/>
          </a:xfrm>
        </p:spPr>
        <p:txBody>
          <a:bodyPr>
            <a:normAutofit/>
          </a:bodyPr>
          <a:lstStyle>
            <a:lvl1pPr>
              <a:defRPr sz="4200">
                <a:solidFill>
                  <a:schemeClr val="bg1"/>
                </a:solidFill>
              </a:defRPr>
            </a:lvl1pPr>
          </a:lstStyle>
          <a:p>
            <a:r>
              <a:rPr lang="en-US"/>
              <a:t>Click to edit Master title style</a:t>
            </a:r>
            <a:endParaRPr lang="fi-FI"/>
          </a:p>
        </p:txBody>
      </p:sp>
      <p:sp>
        <p:nvSpPr>
          <p:cNvPr id="9" name="Sisällön paikkamerkki 2"/>
          <p:cNvSpPr>
            <a:spLocks noGrp="1"/>
          </p:cNvSpPr>
          <p:nvPr>
            <p:ph idx="13"/>
          </p:nvPr>
        </p:nvSpPr>
        <p:spPr>
          <a:xfrm>
            <a:off x="6981937" y="2899107"/>
            <a:ext cx="4674603" cy="36461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solidFill>
                  <a:schemeClr val="bg1"/>
                </a:solidFill>
              </a:defRPr>
            </a:lvl1pPr>
          </a:lstStyle>
          <a:p>
            <a:r>
              <a:rPr lang="en-GB"/>
              <a:t>Click icon </a:t>
            </a:r>
            <a:br>
              <a:rPr lang="en-GB"/>
            </a:br>
            <a:r>
              <a:rPr lang="en-GB"/>
              <a:t>to add picture</a:t>
            </a:r>
            <a:endParaRPr lang="en-US"/>
          </a:p>
        </p:txBody>
      </p:sp>
    </p:spTree>
    <p:extLst>
      <p:ext uri="{BB962C8B-B14F-4D97-AF65-F5344CB8AC3E}">
        <p14:creationId xmlns:p14="http://schemas.microsoft.com/office/powerpoint/2010/main" val="60301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vasemmalla kuva oikella – Grafiikk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C437BB1-9519-B896-787B-48FFE8F6432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42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7" name="Kuva 2">
            <a:extLst>
              <a:ext uri="{FF2B5EF4-FFF2-40B4-BE49-F238E27FC236}">
                <a16:creationId xmlns:a16="http://schemas.microsoft.com/office/drawing/2014/main" id="{C79E3A65-E412-FA8B-3D1F-825380CB5B5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9" name="Graphic 8">
            <a:extLst>
              <a:ext uri="{FF2B5EF4-FFF2-40B4-BE49-F238E27FC236}">
                <a16:creationId xmlns:a16="http://schemas.microsoft.com/office/drawing/2014/main" id="{2E050B85-5222-9CD5-D161-7E9C8DEC9944}"/>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357446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vasemmalla kuva oikell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42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4" name="Kuva 2">
            <a:extLst>
              <a:ext uri="{FF2B5EF4-FFF2-40B4-BE49-F238E27FC236}">
                <a16:creationId xmlns:a16="http://schemas.microsoft.com/office/drawing/2014/main" id="{EB8A3E03-43A2-BB27-8779-063785EBC6A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6" name="Graphic 5">
            <a:extLst>
              <a:ext uri="{FF2B5EF4-FFF2-40B4-BE49-F238E27FC236}">
                <a16:creationId xmlns:a16="http://schemas.microsoft.com/office/drawing/2014/main" id="{90F3B1D1-920E-BFF4-AA4D-AA44200F8B2E}"/>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383318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vasemmalla kuva oikella – tumma  – Grafiikka">
    <p:bg>
      <p:bgPr>
        <a:solidFill>
          <a:schemeClr val="accent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105601-3089-9DD0-6D0C-45BF741F89A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solidFill>
                  <a:schemeClr val="bg1"/>
                </a:solidFill>
              </a:defRPr>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2104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6" name="Kuva 2">
            <a:extLst>
              <a:ext uri="{FF2B5EF4-FFF2-40B4-BE49-F238E27FC236}">
                <a16:creationId xmlns:a16="http://schemas.microsoft.com/office/drawing/2014/main" id="{F55B62D5-70B1-A09D-22CE-7C946455528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15A00A4B-6D07-9FB6-1B13-145E0AB06A22}"/>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17820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tsikko ja sisältö vasemmalla kuva oikella – tumma">
    <p:bg>
      <p:bgPr>
        <a:solidFill>
          <a:schemeClr val="accent6"/>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sp>
        <p:nvSpPr>
          <p:cNvPr id="14" name="Otsikko 1">
            <a:extLst>
              <a:ext uri="{FF2B5EF4-FFF2-40B4-BE49-F238E27FC236}">
                <a16:creationId xmlns:a16="http://schemas.microsoft.com/office/drawing/2014/main" id="{7997924B-C694-4443-9052-AB424E10C7B9}"/>
              </a:ext>
            </a:extLst>
          </p:cNvPr>
          <p:cNvSpPr>
            <a:spLocks noGrp="1"/>
          </p:cNvSpPr>
          <p:nvPr>
            <p:ph type="title"/>
          </p:nvPr>
        </p:nvSpPr>
        <p:spPr>
          <a:xfrm>
            <a:off x="583198" y="847615"/>
            <a:ext cx="4674602" cy="1813932"/>
          </a:xfrm>
        </p:spPr>
        <p:txBody>
          <a:bodyPr>
            <a:normAutofit/>
          </a:bodyPr>
          <a:lstStyle>
            <a:lvl1pPr>
              <a:defRPr sz="4200">
                <a:solidFill>
                  <a:schemeClr val="bg1"/>
                </a:solidFill>
              </a:defRPr>
            </a:lvl1pPr>
          </a:lstStyle>
          <a:p>
            <a:r>
              <a:rPr lang="en-US"/>
              <a:t>Click to edit Master title style</a:t>
            </a:r>
            <a:endParaRPr lang="fi-FI"/>
          </a:p>
        </p:txBody>
      </p:sp>
      <p:sp>
        <p:nvSpPr>
          <p:cNvPr id="15" name="Sisällön paikkamerkki 2">
            <a:extLst>
              <a:ext uri="{FF2B5EF4-FFF2-40B4-BE49-F238E27FC236}">
                <a16:creationId xmlns:a16="http://schemas.microsoft.com/office/drawing/2014/main" id="{D10633A4-2EBD-43D9-A4C3-AF4159C07F82}"/>
              </a:ext>
            </a:extLst>
          </p:cNvPr>
          <p:cNvSpPr>
            <a:spLocks noGrp="1"/>
          </p:cNvSpPr>
          <p:nvPr>
            <p:ph idx="13"/>
          </p:nvPr>
        </p:nvSpPr>
        <p:spPr>
          <a:xfrm>
            <a:off x="583198" y="2899107"/>
            <a:ext cx="4674602" cy="362104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6" name="Kuva 2">
            <a:extLst>
              <a:ext uri="{FF2B5EF4-FFF2-40B4-BE49-F238E27FC236}">
                <a16:creationId xmlns:a16="http://schemas.microsoft.com/office/drawing/2014/main" id="{9E0E32CA-FEF4-B74A-2649-F3E8762AA7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EDDFF155-D47C-F5BF-C1E8-1EF35C6FC26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442871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sisältö vasemmalla päällekkäiset kortit oikell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C437BB1-9519-B896-787B-48FFE8F6432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Rounded Rectangle 10">
            <a:extLst>
              <a:ext uri="{FF2B5EF4-FFF2-40B4-BE49-F238E27FC236}">
                <a16:creationId xmlns:a16="http://schemas.microsoft.com/office/drawing/2014/main" id="{506BB400-053E-D1A0-5676-7138A0C87440}"/>
              </a:ext>
              <a:ext uri="{C183D7F6-B498-43B3-948B-1728B52AA6E4}">
                <adec:decorative xmlns:adec="http://schemas.microsoft.com/office/drawing/2017/decorative" val="1"/>
              </a:ext>
            </a:extLst>
          </p:cNvPr>
          <p:cNvSpPr/>
          <p:nvPr userDrawn="1"/>
        </p:nvSpPr>
        <p:spPr>
          <a:xfrm>
            <a:off x="6385810" y="4689523"/>
            <a:ext cx="5222992" cy="1849929"/>
          </a:xfrm>
          <a:prstGeom prst="roundRect">
            <a:avLst>
              <a:gd name="adj" fmla="val 63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ounded Rectangle 9">
            <a:extLst>
              <a:ext uri="{FF2B5EF4-FFF2-40B4-BE49-F238E27FC236}">
                <a16:creationId xmlns:a16="http://schemas.microsoft.com/office/drawing/2014/main" id="{32053697-FC18-3B35-8F3C-072B5DB59C12}"/>
              </a:ext>
              <a:ext uri="{C183D7F6-B498-43B3-948B-1728B52AA6E4}">
                <adec:decorative xmlns:adec="http://schemas.microsoft.com/office/drawing/2017/decorative" val="1"/>
              </a:ext>
            </a:extLst>
          </p:cNvPr>
          <p:cNvSpPr/>
          <p:nvPr userDrawn="1"/>
        </p:nvSpPr>
        <p:spPr>
          <a:xfrm>
            <a:off x="6385810" y="2633791"/>
            <a:ext cx="5222992" cy="1849929"/>
          </a:xfrm>
          <a:prstGeom prst="roundRect">
            <a:avLst>
              <a:gd name="adj" fmla="val 63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ounded Rectangle 8">
            <a:extLst>
              <a:ext uri="{FF2B5EF4-FFF2-40B4-BE49-F238E27FC236}">
                <a16:creationId xmlns:a16="http://schemas.microsoft.com/office/drawing/2014/main" id="{ECCE06BD-E752-5EC8-3F92-CCA8676FEBE2}"/>
              </a:ext>
              <a:ext uri="{C183D7F6-B498-43B3-948B-1728B52AA6E4}">
                <adec:decorative xmlns:adec="http://schemas.microsoft.com/office/drawing/2017/decorative" val="1"/>
              </a:ext>
            </a:extLst>
          </p:cNvPr>
          <p:cNvSpPr/>
          <p:nvPr userDrawn="1"/>
        </p:nvSpPr>
        <p:spPr>
          <a:xfrm>
            <a:off x="6385810" y="578059"/>
            <a:ext cx="5222992" cy="1849929"/>
          </a:xfrm>
          <a:prstGeom prst="roundRect">
            <a:avLst>
              <a:gd name="adj" fmla="val 63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Otsikko 1">
            <a:extLst>
              <a:ext uri="{FF2B5EF4-FFF2-40B4-BE49-F238E27FC236}">
                <a16:creationId xmlns:a16="http://schemas.microsoft.com/office/drawing/2014/main" id="{E5FCE2BA-8A45-0EB0-4104-6FDC51B32A36}"/>
              </a:ext>
            </a:extLst>
          </p:cNvPr>
          <p:cNvSpPr>
            <a:spLocks noGrp="1"/>
          </p:cNvSpPr>
          <p:nvPr>
            <p:ph type="title"/>
          </p:nvPr>
        </p:nvSpPr>
        <p:spPr>
          <a:xfrm>
            <a:off x="583198" y="1932135"/>
            <a:ext cx="4674602" cy="1813932"/>
          </a:xfrm>
        </p:spPr>
        <p:txBody>
          <a:bodyPr>
            <a:normAutofit/>
          </a:bodyPr>
          <a:lstStyle>
            <a:lvl1pPr>
              <a:defRPr sz="4200"/>
            </a:lvl1pPr>
          </a:lstStyle>
          <a:p>
            <a:r>
              <a:rPr lang="en-US"/>
              <a:t>Click to edit Master title style</a:t>
            </a:r>
            <a:endParaRPr lang="fi-FI"/>
          </a:p>
        </p:txBody>
      </p:sp>
      <p:sp>
        <p:nvSpPr>
          <p:cNvPr id="29" name="Sisällön paikkamerkki 2">
            <a:extLst>
              <a:ext uri="{FF2B5EF4-FFF2-40B4-BE49-F238E27FC236}">
                <a16:creationId xmlns:a16="http://schemas.microsoft.com/office/drawing/2014/main" id="{241CC300-DDD1-C4DC-6E4A-99CED6F2B042}"/>
              </a:ext>
            </a:extLst>
          </p:cNvPr>
          <p:cNvSpPr>
            <a:spLocks noGrp="1"/>
          </p:cNvSpPr>
          <p:nvPr>
            <p:ph idx="13"/>
          </p:nvPr>
        </p:nvSpPr>
        <p:spPr>
          <a:xfrm>
            <a:off x="583198" y="3983627"/>
            <a:ext cx="4674602" cy="253947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4" name="Kortin kuva 1">
            <a:extLst>
              <a:ext uri="{FF2B5EF4-FFF2-40B4-BE49-F238E27FC236}">
                <a16:creationId xmlns:a16="http://schemas.microsoft.com/office/drawing/2014/main" id="{2D6F0985-6F02-3A9E-2B60-73ED4977132B}"/>
              </a:ext>
            </a:extLst>
          </p:cNvPr>
          <p:cNvSpPr>
            <a:spLocks noGrp="1"/>
          </p:cNvSpPr>
          <p:nvPr>
            <p:ph type="pic" sz="quarter" idx="15" hasCustomPrompt="1"/>
          </p:nvPr>
        </p:nvSpPr>
        <p:spPr>
          <a:xfrm>
            <a:off x="6386513" y="577358"/>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2" name="Kortin tekstin paikkamerkintä 1">
            <a:extLst>
              <a:ext uri="{FF2B5EF4-FFF2-40B4-BE49-F238E27FC236}">
                <a16:creationId xmlns:a16="http://schemas.microsoft.com/office/drawing/2014/main" id="{FB5060B0-4FB6-BB7D-489E-9FEDA55CE014}"/>
              </a:ext>
            </a:extLst>
          </p:cNvPr>
          <p:cNvSpPr>
            <a:spLocks noGrp="1"/>
          </p:cNvSpPr>
          <p:nvPr>
            <p:ph type="body" sz="quarter" idx="18" hasCustomPrompt="1"/>
          </p:nvPr>
        </p:nvSpPr>
        <p:spPr>
          <a:xfrm>
            <a:off x="8514607" y="577850"/>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6" name="Kortin kuva 2">
            <a:extLst>
              <a:ext uri="{FF2B5EF4-FFF2-40B4-BE49-F238E27FC236}">
                <a16:creationId xmlns:a16="http://schemas.microsoft.com/office/drawing/2014/main" id="{3CC58731-9B1B-EFCD-0E86-1BC020F33B1D}"/>
              </a:ext>
            </a:extLst>
          </p:cNvPr>
          <p:cNvSpPr>
            <a:spLocks noGrp="1"/>
          </p:cNvSpPr>
          <p:nvPr>
            <p:ph type="pic" sz="quarter" idx="16" hasCustomPrompt="1"/>
          </p:nvPr>
        </p:nvSpPr>
        <p:spPr>
          <a:xfrm>
            <a:off x="6386513" y="2638694"/>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3" name="Kortin tekstin paikkamerkintä 2">
            <a:extLst>
              <a:ext uri="{FF2B5EF4-FFF2-40B4-BE49-F238E27FC236}">
                <a16:creationId xmlns:a16="http://schemas.microsoft.com/office/drawing/2014/main" id="{00E446CD-4DD4-4E78-F202-93D2FC09A0CE}"/>
              </a:ext>
            </a:extLst>
          </p:cNvPr>
          <p:cNvSpPr>
            <a:spLocks noGrp="1"/>
          </p:cNvSpPr>
          <p:nvPr>
            <p:ph type="body" sz="quarter" idx="19" hasCustomPrompt="1"/>
          </p:nvPr>
        </p:nvSpPr>
        <p:spPr>
          <a:xfrm>
            <a:off x="8514607" y="2629934"/>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7" name="Kortin kuva 3">
            <a:extLst>
              <a:ext uri="{FF2B5EF4-FFF2-40B4-BE49-F238E27FC236}">
                <a16:creationId xmlns:a16="http://schemas.microsoft.com/office/drawing/2014/main" id="{40F0D2C4-9783-E39D-58EC-F425F2738E65}"/>
              </a:ext>
            </a:extLst>
          </p:cNvPr>
          <p:cNvSpPr>
            <a:spLocks noGrp="1"/>
          </p:cNvSpPr>
          <p:nvPr>
            <p:ph type="pic" sz="quarter" idx="17" hasCustomPrompt="1"/>
          </p:nvPr>
        </p:nvSpPr>
        <p:spPr>
          <a:xfrm>
            <a:off x="6386513" y="4687627"/>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4" name="Kortin tekstin paikkamerkintä 3">
            <a:extLst>
              <a:ext uri="{FF2B5EF4-FFF2-40B4-BE49-F238E27FC236}">
                <a16:creationId xmlns:a16="http://schemas.microsoft.com/office/drawing/2014/main" id="{913D0762-E55A-2958-05E4-69B5BE95E183}"/>
              </a:ext>
            </a:extLst>
          </p:cNvPr>
          <p:cNvSpPr>
            <a:spLocks noGrp="1"/>
          </p:cNvSpPr>
          <p:nvPr>
            <p:ph type="body" sz="quarter" idx="20" hasCustomPrompt="1"/>
          </p:nvPr>
        </p:nvSpPr>
        <p:spPr>
          <a:xfrm>
            <a:off x="8514607" y="4692651"/>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pic>
        <p:nvPicPr>
          <p:cNvPr id="37" name="Kuva 2">
            <a:extLst>
              <a:ext uri="{FF2B5EF4-FFF2-40B4-BE49-F238E27FC236}">
                <a16:creationId xmlns:a16="http://schemas.microsoft.com/office/drawing/2014/main" id="{A13A54A0-63B0-DB20-D4F8-6E248ED9D71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38" name="Graphic 37">
            <a:extLst>
              <a:ext uri="{FF2B5EF4-FFF2-40B4-BE49-F238E27FC236}">
                <a16:creationId xmlns:a16="http://schemas.microsoft.com/office/drawing/2014/main" id="{129BE7CA-F993-2448-31B9-1A202A8FC79C}"/>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6952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tsikko ja sisältö vasemmalla päällekkäiset kortit oikella">
    <p:bg>
      <p:bgPr>
        <a:solidFill>
          <a:schemeClr val="accent6"/>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C437BB1-9519-B896-787B-48FFE8F6432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Rounded Rectangle 10">
            <a:extLst>
              <a:ext uri="{FF2B5EF4-FFF2-40B4-BE49-F238E27FC236}">
                <a16:creationId xmlns:a16="http://schemas.microsoft.com/office/drawing/2014/main" id="{506BB400-053E-D1A0-5676-7138A0C87440}"/>
              </a:ext>
              <a:ext uri="{C183D7F6-B498-43B3-948B-1728B52AA6E4}">
                <adec:decorative xmlns:adec="http://schemas.microsoft.com/office/drawing/2017/decorative" val="1"/>
              </a:ext>
            </a:extLst>
          </p:cNvPr>
          <p:cNvSpPr/>
          <p:nvPr userDrawn="1"/>
        </p:nvSpPr>
        <p:spPr>
          <a:xfrm>
            <a:off x="6385810" y="4689523"/>
            <a:ext cx="5222992" cy="1849929"/>
          </a:xfrm>
          <a:prstGeom prst="roundRect">
            <a:avLst>
              <a:gd name="adj" fmla="val 6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ounded Rectangle 9">
            <a:extLst>
              <a:ext uri="{FF2B5EF4-FFF2-40B4-BE49-F238E27FC236}">
                <a16:creationId xmlns:a16="http://schemas.microsoft.com/office/drawing/2014/main" id="{32053697-FC18-3B35-8F3C-072B5DB59C12}"/>
              </a:ext>
              <a:ext uri="{C183D7F6-B498-43B3-948B-1728B52AA6E4}">
                <adec:decorative xmlns:adec="http://schemas.microsoft.com/office/drawing/2017/decorative" val="1"/>
              </a:ext>
            </a:extLst>
          </p:cNvPr>
          <p:cNvSpPr/>
          <p:nvPr userDrawn="1"/>
        </p:nvSpPr>
        <p:spPr>
          <a:xfrm>
            <a:off x="6385810" y="2633791"/>
            <a:ext cx="5222992" cy="1849929"/>
          </a:xfrm>
          <a:prstGeom prst="roundRect">
            <a:avLst>
              <a:gd name="adj" fmla="val 6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ounded Rectangle 8">
            <a:extLst>
              <a:ext uri="{FF2B5EF4-FFF2-40B4-BE49-F238E27FC236}">
                <a16:creationId xmlns:a16="http://schemas.microsoft.com/office/drawing/2014/main" id="{ECCE06BD-E752-5EC8-3F92-CCA8676FEBE2}"/>
              </a:ext>
              <a:ext uri="{C183D7F6-B498-43B3-948B-1728B52AA6E4}">
                <adec:decorative xmlns:adec="http://schemas.microsoft.com/office/drawing/2017/decorative" val="1"/>
              </a:ext>
            </a:extLst>
          </p:cNvPr>
          <p:cNvSpPr/>
          <p:nvPr userDrawn="1"/>
        </p:nvSpPr>
        <p:spPr>
          <a:xfrm>
            <a:off x="6385810" y="578059"/>
            <a:ext cx="5222992" cy="1849929"/>
          </a:xfrm>
          <a:prstGeom prst="roundRect">
            <a:avLst>
              <a:gd name="adj" fmla="val 63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Otsikko 1">
            <a:extLst>
              <a:ext uri="{FF2B5EF4-FFF2-40B4-BE49-F238E27FC236}">
                <a16:creationId xmlns:a16="http://schemas.microsoft.com/office/drawing/2014/main" id="{E5FCE2BA-8A45-0EB0-4104-6FDC51B32A36}"/>
              </a:ext>
            </a:extLst>
          </p:cNvPr>
          <p:cNvSpPr>
            <a:spLocks noGrp="1"/>
          </p:cNvSpPr>
          <p:nvPr>
            <p:ph type="title"/>
          </p:nvPr>
        </p:nvSpPr>
        <p:spPr>
          <a:xfrm>
            <a:off x="583198" y="1932135"/>
            <a:ext cx="4674602" cy="1813932"/>
          </a:xfrm>
        </p:spPr>
        <p:txBody>
          <a:bodyPr>
            <a:normAutofit/>
          </a:bodyPr>
          <a:lstStyle>
            <a:lvl1pPr>
              <a:defRPr sz="4200">
                <a:solidFill>
                  <a:schemeClr val="bg1"/>
                </a:solidFill>
              </a:defRPr>
            </a:lvl1pPr>
          </a:lstStyle>
          <a:p>
            <a:r>
              <a:rPr lang="en-US"/>
              <a:t>Click to edit Master title style</a:t>
            </a:r>
            <a:endParaRPr lang="fi-FI"/>
          </a:p>
        </p:txBody>
      </p:sp>
      <p:sp>
        <p:nvSpPr>
          <p:cNvPr id="29" name="Sisällön paikkamerkki 1">
            <a:extLst>
              <a:ext uri="{FF2B5EF4-FFF2-40B4-BE49-F238E27FC236}">
                <a16:creationId xmlns:a16="http://schemas.microsoft.com/office/drawing/2014/main" id="{241CC300-DDD1-C4DC-6E4A-99CED6F2B042}"/>
              </a:ext>
            </a:extLst>
          </p:cNvPr>
          <p:cNvSpPr>
            <a:spLocks noGrp="1"/>
          </p:cNvSpPr>
          <p:nvPr>
            <p:ph idx="13"/>
          </p:nvPr>
        </p:nvSpPr>
        <p:spPr>
          <a:xfrm>
            <a:off x="583198" y="3983627"/>
            <a:ext cx="4674602" cy="2539474"/>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4" name="Kortin kuva 1">
            <a:extLst>
              <a:ext uri="{FF2B5EF4-FFF2-40B4-BE49-F238E27FC236}">
                <a16:creationId xmlns:a16="http://schemas.microsoft.com/office/drawing/2014/main" id="{2D6F0985-6F02-3A9E-2B60-73ED4977132B}"/>
              </a:ext>
            </a:extLst>
          </p:cNvPr>
          <p:cNvSpPr>
            <a:spLocks noGrp="1"/>
          </p:cNvSpPr>
          <p:nvPr>
            <p:ph type="pic" sz="quarter" idx="15" hasCustomPrompt="1"/>
          </p:nvPr>
        </p:nvSpPr>
        <p:spPr>
          <a:xfrm>
            <a:off x="6386513" y="577358"/>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2" name="Kortin tekstin paikkamerkintä 1">
            <a:extLst>
              <a:ext uri="{FF2B5EF4-FFF2-40B4-BE49-F238E27FC236}">
                <a16:creationId xmlns:a16="http://schemas.microsoft.com/office/drawing/2014/main" id="{FB5060B0-4FB6-BB7D-489E-9FEDA55CE014}"/>
              </a:ext>
            </a:extLst>
          </p:cNvPr>
          <p:cNvSpPr>
            <a:spLocks noGrp="1"/>
          </p:cNvSpPr>
          <p:nvPr>
            <p:ph type="body" sz="quarter" idx="18" hasCustomPrompt="1"/>
          </p:nvPr>
        </p:nvSpPr>
        <p:spPr>
          <a:xfrm>
            <a:off x="8514607" y="577850"/>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6" name="Kortin kuva 2">
            <a:extLst>
              <a:ext uri="{FF2B5EF4-FFF2-40B4-BE49-F238E27FC236}">
                <a16:creationId xmlns:a16="http://schemas.microsoft.com/office/drawing/2014/main" id="{3CC58731-9B1B-EFCD-0E86-1BC020F33B1D}"/>
              </a:ext>
            </a:extLst>
          </p:cNvPr>
          <p:cNvSpPr>
            <a:spLocks noGrp="1"/>
          </p:cNvSpPr>
          <p:nvPr>
            <p:ph type="pic" sz="quarter" idx="16" hasCustomPrompt="1"/>
          </p:nvPr>
        </p:nvSpPr>
        <p:spPr>
          <a:xfrm>
            <a:off x="6386513" y="2638694"/>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3" name="Kortin tekstin paikkamerkintä 2">
            <a:extLst>
              <a:ext uri="{FF2B5EF4-FFF2-40B4-BE49-F238E27FC236}">
                <a16:creationId xmlns:a16="http://schemas.microsoft.com/office/drawing/2014/main" id="{00E446CD-4DD4-4E78-F202-93D2FC09A0CE}"/>
              </a:ext>
            </a:extLst>
          </p:cNvPr>
          <p:cNvSpPr>
            <a:spLocks noGrp="1"/>
          </p:cNvSpPr>
          <p:nvPr>
            <p:ph type="body" sz="quarter" idx="19" hasCustomPrompt="1"/>
          </p:nvPr>
        </p:nvSpPr>
        <p:spPr>
          <a:xfrm>
            <a:off x="8514607" y="2629934"/>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sp>
        <p:nvSpPr>
          <p:cNvPr id="27" name="Kortin kuva 3">
            <a:extLst>
              <a:ext uri="{FF2B5EF4-FFF2-40B4-BE49-F238E27FC236}">
                <a16:creationId xmlns:a16="http://schemas.microsoft.com/office/drawing/2014/main" id="{40F0D2C4-9783-E39D-58EC-F425F2738E65}"/>
              </a:ext>
            </a:extLst>
          </p:cNvPr>
          <p:cNvSpPr>
            <a:spLocks noGrp="1"/>
          </p:cNvSpPr>
          <p:nvPr>
            <p:ph type="pic" sz="quarter" idx="17" hasCustomPrompt="1"/>
          </p:nvPr>
        </p:nvSpPr>
        <p:spPr>
          <a:xfrm>
            <a:off x="6386513" y="4687627"/>
            <a:ext cx="1913050" cy="1849930"/>
          </a:xfrm>
          <a:custGeom>
            <a:avLst/>
            <a:gdLst>
              <a:gd name="connsiteX0" fmla="*/ 99491 w 1913050"/>
              <a:gd name="connsiteY0" fmla="*/ 0 h 1849930"/>
              <a:gd name="connsiteX1" fmla="*/ 518987 w 1913050"/>
              <a:gd name="connsiteY1" fmla="*/ 0 h 1849930"/>
              <a:gd name="connsiteX2" fmla="*/ 1445405 w 1913050"/>
              <a:gd name="connsiteY2" fmla="*/ 0 h 1849930"/>
              <a:gd name="connsiteX3" fmla="*/ 1913050 w 1913050"/>
              <a:gd name="connsiteY3" fmla="*/ 0 h 1849930"/>
              <a:gd name="connsiteX4" fmla="*/ 1913050 w 1913050"/>
              <a:gd name="connsiteY4" fmla="*/ 1849930 h 1849930"/>
              <a:gd name="connsiteX5" fmla="*/ 1445405 w 1913050"/>
              <a:gd name="connsiteY5" fmla="*/ 1849930 h 1849930"/>
              <a:gd name="connsiteX6" fmla="*/ 518987 w 1913050"/>
              <a:gd name="connsiteY6" fmla="*/ 1849930 h 1849930"/>
              <a:gd name="connsiteX7" fmla="*/ 99491 w 1913050"/>
              <a:gd name="connsiteY7" fmla="*/ 1849930 h 1849930"/>
              <a:gd name="connsiteX8" fmla="*/ 0 w 1913050"/>
              <a:gd name="connsiteY8" fmla="*/ 1750439 h 1849930"/>
              <a:gd name="connsiteX9" fmla="*/ 0 w 1913050"/>
              <a:gd name="connsiteY9" fmla="*/ 99491 h 1849930"/>
              <a:gd name="connsiteX10" fmla="*/ 99491 w 1913050"/>
              <a:gd name="connsiteY10" fmla="*/ 0 h 184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050" h="1849930">
                <a:moveTo>
                  <a:pt x="99491" y="0"/>
                </a:moveTo>
                <a:lnTo>
                  <a:pt x="518987" y="0"/>
                </a:lnTo>
                <a:lnTo>
                  <a:pt x="1445405" y="0"/>
                </a:lnTo>
                <a:lnTo>
                  <a:pt x="1913050" y="0"/>
                </a:lnTo>
                <a:lnTo>
                  <a:pt x="1913050" y="1849930"/>
                </a:lnTo>
                <a:lnTo>
                  <a:pt x="1445405" y="1849930"/>
                </a:lnTo>
                <a:lnTo>
                  <a:pt x="518987" y="1849930"/>
                </a:lnTo>
                <a:lnTo>
                  <a:pt x="99491" y="1849930"/>
                </a:lnTo>
                <a:cubicBezTo>
                  <a:pt x="44544" y="1849930"/>
                  <a:pt x="0" y="1805386"/>
                  <a:pt x="0" y="1750439"/>
                </a:cubicBezTo>
                <a:lnTo>
                  <a:pt x="0" y="99491"/>
                </a:lnTo>
                <a:cubicBezTo>
                  <a:pt x="0" y="44544"/>
                  <a:pt x="44544" y="0"/>
                  <a:pt x="99491" y="0"/>
                </a:cubicBezTo>
                <a:close/>
              </a:path>
            </a:pathLst>
          </a:custGeom>
          <a:noFill/>
        </p:spPr>
        <p:txBody>
          <a:bodyPr wrap="square" anchor="ctr">
            <a:noAutofit/>
          </a:bodyPr>
          <a:lstStyle>
            <a:lvl1pPr marL="0" indent="0" algn="ctr">
              <a:buNone/>
              <a:defRPr sz="1600"/>
            </a:lvl1pPr>
          </a:lstStyle>
          <a:p>
            <a:pPr marL="0" marR="0" lvl="0" indent="0" algn="ctr" defTabSz="914400" rtl="0" eaLnBrk="1" fontAlgn="auto" latinLnBrk="0" hangingPunct="1">
              <a:lnSpc>
                <a:spcPct val="125000"/>
              </a:lnSpc>
              <a:spcBef>
                <a:spcPts val="1000"/>
              </a:spcBef>
              <a:spcAft>
                <a:spcPts val="400"/>
              </a:spcAft>
              <a:buClrTx/>
              <a:buSzTx/>
              <a:buFont typeface="System Font Regular"/>
              <a:buNone/>
              <a:tabLst/>
              <a:defRPr/>
            </a:pPr>
            <a:r>
              <a:rPr lang="en-GB"/>
              <a:t>Click icon </a:t>
            </a:r>
            <a:br>
              <a:rPr lang="en-GB"/>
            </a:br>
            <a:r>
              <a:rPr lang="en-GB"/>
              <a:t>to add picture</a:t>
            </a:r>
            <a:endParaRPr lang="fi-FI"/>
          </a:p>
        </p:txBody>
      </p:sp>
      <p:sp>
        <p:nvSpPr>
          <p:cNvPr id="34" name="Kortin tekstin paikkamerkintä 3">
            <a:extLst>
              <a:ext uri="{FF2B5EF4-FFF2-40B4-BE49-F238E27FC236}">
                <a16:creationId xmlns:a16="http://schemas.microsoft.com/office/drawing/2014/main" id="{913D0762-E55A-2958-05E4-69B5BE95E183}"/>
              </a:ext>
            </a:extLst>
          </p:cNvPr>
          <p:cNvSpPr>
            <a:spLocks noGrp="1"/>
          </p:cNvSpPr>
          <p:nvPr>
            <p:ph type="body" sz="quarter" idx="20" hasCustomPrompt="1"/>
          </p:nvPr>
        </p:nvSpPr>
        <p:spPr>
          <a:xfrm>
            <a:off x="8514607" y="4692651"/>
            <a:ext cx="3094781" cy="1849438"/>
          </a:xfrm>
        </p:spPr>
        <p:txBody>
          <a:bodyPr anchor="ctr">
            <a:noAutofit/>
          </a:bodyPr>
          <a:lstStyle>
            <a:lvl1pPr marL="0" indent="0">
              <a:lnSpc>
                <a:spcPct val="100000"/>
              </a:lnSpc>
              <a:buNone/>
              <a:defRPr sz="28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a:t>
            </a:r>
            <a:br>
              <a:rPr lang="en-GB"/>
            </a:br>
            <a:r>
              <a:rPr lang="en-GB"/>
              <a:t>Master text styles</a:t>
            </a:r>
          </a:p>
        </p:txBody>
      </p:sp>
      <p:pic>
        <p:nvPicPr>
          <p:cNvPr id="6" name="Kuva 2">
            <a:extLst>
              <a:ext uri="{FF2B5EF4-FFF2-40B4-BE49-F238E27FC236}">
                <a16:creationId xmlns:a16="http://schemas.microsoft.com/office/drawing/2014/main" id="{CA237002-B1A8-142B-4C6A-B332FBC95D49}"/>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9CDA0ABE-2405-D33F-8972-4C39232E3B98}"/>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5875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6000" y="1246874"/>
            <a:ext cx="10260000" cy="2852737"/>
          </a:xfrm>
        </p:spPr>
        <p:txBody>
          <a:bodyPr anchor="b"/>
          <a:lstStyle>
            <a:lvl1pPr algn="ctr">
              <a:defRPr sz="6000"/>
            </a:lvl1pPr>
          </a:lstStyle>
          <a:p>
            <a:r>
              <a:rPr lang="en-US"/>
              <a:t>Click to edit Master title style</a:t>
            </a:r>
            <a:endParaRPr lang="fi-FI"/>
          </a:p>
        </p:txBody>
      </p:sp>
      <p:sp>
        <p:nvSpPr>
          <p:cNvPr id="3" name="Tekstin paikkamerkki 2"/>
          <p:cNvSpPr>
            <a:spLocks noGrp="1"/>
          </p:cNvSpPr>
          <p:nvPr>
            <p:ph type="body" idx="1"/>
          </p:nvPr>
        </p:nvSpPr>
        <p:spPr>
          <a:xfrm>
            <a:off x="966000" y="4126599"/>
            <a:ext cx="10260000" cy="1500187"/>
          </a:xfrm>
        </p:spPr>
        <p:txBody>
          <a:bodyPr>
            <a:normAutofit/>
          </a:bodyPr>
          <a:lstStyle>
            <a:lvl1pPr marL="0" indent="0" algn="ctr">
              <a:buNone/>
              <a:defRPr sz="21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Kuva 2">
            <a:extLst>
              <a:ext uri="{FF2B5EF4-FFF2-40B4-BE49-F238E27FC236}">
                <a16:creationId xmlns:a16="http://schemas.microsoft.com/office/drawing/2014/main" id="{8E74C3FD-9DCD-9D2C-CB48-3F22E83CAC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7" name="Graphic 6">
            <a:extLst>
              <a:ext uri="{FF2B5EF4-FFF2-40B4-BE49-F238E27FC236}">
                <a16:creationId xmlns:a16="http://schemas.microsoft.com/office/drawing/2014/main" id="{DCEE9353-8D7A-767E-DF89-AD042BEBF532}"/>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34794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atti / Nosto – vaalea">
    <p:bg>
      <p:bgPr>
        <a:solidFill>
          <a:schemeClr val="accent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8EB635C-9F0C-11A6-E79E-1CC5C3051E0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371" t="14782" r="12246" b="42294"/>
          <a:stretch/>
        </p:blipFill>
        <p:spPr>
          <a:xfrm>
            <a:off x="2911642" y="0"/>
            <a:ext cx="9280358" cy="6858000"/>
          </a:xfrm>
          <a:prstGeom prst="rect">
            <a:avLst/>
          </a:prstGeom>
        </p:spPr>
      </p:pic>
      <p:sp>
        <p:nvSpPr>
          <p:cNvPr id="5" name="Otsikko 1">
            <a:extLst>
              <a:ext uri="{FF2B5EF4-FFF2-40B4-BE49-F238E27FC236}">
                <a16:creationId xmlns:a16="http://schemas.microsoft.com/office/drawing/2014/main" id="{AB8F0596-148F-3D54-5E87-6FB23D31303E}"/>
              </a:ext>
            </a:extLst>
          </p:cNvPr>
          <p:cNvSpPr>
            <a:spLocks noGrp="1"/>
          </p:cNvSpPr>
          <p:nvPr>
            <p:ph type="title"/>
          </p:nvPr>
        </p:nvSpPr>
        <p:spPr>
          <a:xfrm>
            <a:off x="966000" y="1246874"/>
            <a:ext cx="10260000" cy="2852737"/>
          </a:xfrm>
        </p:spPr>
        <p:txBody>
          <a:bodyPr anchor="b">
            <a:normAutofit/>
          </a:bodyPr>
          <a:lstStyle>
            <a:lvl1pPr algn="ctr">
              <a:defRPr sz="4800">
                <a:solidFill>
                  <a:schemeClr val="tx1"/>
                </a:solidFill>
              </a:defRPr>
            </a:lvl1pPr>
          </a:lstStyle>
          <a:p>
            <a:r>
              <a:rPr lang="en-US"/>
              <a:t>Click to edit Master title style</a:t>
            </a:r>
            <a:endParaRPr lang="fi-FI"/>
          </a:p>
        </p:txBody>
      </p:sp>
      <p:sp>
        <p:nvSpPr>
          <p:cNvPr id="6" name="Tekstin paikkamerkki 2">
            <a:extLst>
              <a:ext uri="{FF2B5EF4-FFF2-40B4-BE49-F238E27FC236}">
                <a16:creationId xmlns:a16="http://schemas.microsoft.com/office/drawing/2014/main" id="{15CF0E4E-E0C3-AAD1-B987-131389E47DC2}"/>
              </a:ext>
            </a:extLst>
          </p:cNvPr>
          <p:cNvSpPr>
            <a:spLocks noGrp="1"/>
          </p:cNvSpPr>
          <p:nvPr>
            <p:ph type="body" idx="1"/>
          </p:nvPr>
        </p:nvSpPr>
        <p:spPr>
          <a:xfrm>
            <a:off x="966000" y="4126599"/>
            <a:ext cx="10260000" cy="1500187"/>
          </a:xfrm>
        </p:spPr>
        <p:txBody>
          <a:bodyPr>
            <a:normAutofit/>
          </a:bodyPr>
          <a:lstStyle>
            <a:lvl1pPr marL="0" indent="0" algn="ctr">
              <a:buNone/>
              <a:defRPr sz="2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Kuva 2">
            <a:extLst>
              <a:ext uri="{FF2B5EF4-FFF2-40B4-BE49-F238E27FC236}">
                <a16:creationId xmlns:a16="http://schemas.microsoft.com/office/drawing/2014/main" id="{BDD97EC4-A33F-C8FA-9AC8-3A47A7764D9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4" name="Graphic 3">
            <a:extLst>
              <a:ext uri="{FF2B5EF4-FFF2-40B4-BE49-F238E27FC236}">
                <a16:creationId xmlns:a16="http://schemas.microsoft.com/office/drawing/2014/main" id="{98DA243B-B22B-1F49-AC26-70BEB0E340B5}"/>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469637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atti / Nosto – tumma">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8EB635C-9F0C-11A6-E79E-1CC5C3051E0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371" t="37126" r="12246" b="19950"/>
          <a:stretch/>
        </p:blipFill>
        <p:spPr>
          <a:xfrm>
            <a:off x="2911642" y="0"/>
            <a:ext cx="9280358" cy="6858000"/>
          </a:xfrm>
          <a:prstGeom prst="rect">
            <a:avLst/>
          </a:prstGeom>
        </p:spPr>
      </p:pic>
      <p:sp>
        <p:nvSpPr>
          <p:cNvPr id="5" name="Otsikko 1">
            <a:extLst>
              <a:ext uri="{FF2B5EF4-FFF2-40B4-BE49-F238E27FC236}">
                <a16:creationId xmlns:a16="http://schemas.microsoft.com/office/drawing/2014/main" id="{AB8F0596-148F-3D54-5E87-6FB23D31303E}"/>
              </a:ext>
            </a:extLst>
          </p:cNvPr>
          <p:cNvSpPr>
            <a:spLocks noGrp="1"/>
          </p:cNvSpPr>
          <p:nvPr>
            <p:ph type="title"/>
          </p:nvPr>
        </p:nvSpPr>
        <p:spPr>
          <a:xfrm>
            <a:off x="966000" y="1246874"/>
            <a:ext cx="10260000" cy="2852737"/>
          </a:xfrm>
        </p:spPr>
        <p:txBody>
          <a:bodyPr anchor="b">
            <a:normAutofit/>
          </a:bodyPr>
          <a:lstStyle>
            <a:lvl1pPr algn="ctr">
              <a:defRPr sz="4800">
                <a:solidFill>
                  <a:schemeClr val="bg1"/>
                </a:solidFill>
              </a:defRPr>
            </a:lvl1pPr>
          </a:lstStyle>
          <a:p>
            <a:r>
              <a:rPr lang="en-US"/>
              <a:t>Click to edit Master title style</a:t>
            </a:r>
            <a:endParaRPr lang="fi-FI"/>
          </a:p>
        </p:txBody>
      </p:sp>
      <p:sp>
        <p:nvSpPr>
          <p:cNvPr id="6" name="Tekstin paikkamerkki 2">
            <a:extLst>
              <a:ext uri="{FF2B5EF4-FFF2-40B4-BE49-F238E27FC236}">
                <a16:creationId xmlns:a16="http://schemas.microsoft.com/office/drawing/2014/main" id="{15CF0E4E-E0C3-AAD1-B987-131389E47DC2}"/>
              </a:ext>
            </a:extLst>
          </p:cNvPr>
          <p:cNvSpPr>
            <a:spLocks noGrp="1"/>
          </p:cNvSpPr>
          <p:nvPr>
            <p:ph type="body" idx="1"/>
          </p:nvPr>
        </p:nvSpPr>
        <p:spPr>
          <a:xfrm>
            <a:off x="966000" y="4126599"/>
            <a:ext cx="10260000" cy="1500187"/>
          </a:xfrm>
        </p:spPr>
        <p:txBody>
          <a:bodyPr>
            <a:normAutofit/>
          </a:bodyPr>
          <a:lstStyle>
            <a:lvl1pPr marL="0" indent="0" algn="ctr">
              <a:buNone/>
              <a:defRPr sz="2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Kuva 2">
            <a:extLst>
              <a:ext uri="{FF2B5EF4-FFF2-40B4-BE49-F238E27FC236}">
                <a16:creationId xmlns:a16="http://schemas.microsoft.com/office/drawing/2014/main" id="{449EDFF7-339F-05FB-D59A-71516A668CF5}"/>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pic>
        <p:nvPicPr>
          <p:cNvPr id="7" name="Graphic 6">
            <a:extLst>
              <a:ext uri="{FF2B5EF4-FFF2-40B4-BE49-F238E27FC236}">
                <a16:creationId xmlns:a16="http://schemas.microsoft.com/office/drawing/2014/main" id="{C5C88B9D-C1C4-D05F-8A76-DA57E78EAF60}"/>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97074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 vaalea">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4960B-D229-CFAD-379B-EE4F481E4D14}"/>
              </a:ext>
            </a:extLst>
          </p:cNvPr>
          <p:cNvSpPr>
            <a:spLocks noGrp="1"/>
          </p:cNvSpPr>
          <p:nvPr>
            <p:ph type="title"/>
          </p:nvPr>
        </p:nvSpPr>
        <p:spPr>
          <a:xfrm>
            <a:off x="405435" y="1870030"/>
            <a:ext cx="6124432" cy="3125608"/>
          </a:xfrm>
        </p:spPr>
        <p:txBody>
          <a:bodyPr anchor="ctr">
            <a:noAutofit/>
          </a:bodyPr>
          <a:lstStyle>
            <a:lvl1pPr>
              <a:defRPr sz="4800">
                <a:solidFill>
                  <a:schemeClr val="tx1"/>
                </a:solidFill>
              </a:defRPr>
            </a:lvl1pPr>
          </a:lstStyle>
          <a:p>
            <a:r>
              <a:rPr lang="en-US"/>
              <a:t>Click to edit Master title style</a:t>
            </a:r>
            <a:endParaRPr lang="fi-FI"/>
          </a:p>
        </p:txBody>
      </p:sp>
      <p:pic>
        <p:nvPicPr>
          <p:cNvPr id="11" name="Graphic 10" descr="HAMK – Hämeen ammattikorkeakoulu">
            <a:extLst>
              <a:ext uri="{FF2B5EF4-FFF2-40B4-BE49-F238E27FC236}">
                <a16:creationId xmlns:a16="http://schemas.microsoft.com/office/drawing/2014/main" id="{FA02E98C-1C9B-DE42-9EAD-28F1CDEF509E}"/>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1231" y="271774"/>
            <a:ext cx="3644091" cy="1388225"/>
          </a:xfrm>
          <a:prstGeom prst="rect">
            <a:avLst/>
          </a:prstGeom>
        </p:spPr>
      </p:pic>
      <p:pic>
        <p:nvPicPr>
          <p:cNvPr id="14" name="Kuva 2" descr="RUN EU – Regional University Network, European University">
            <a:extLst>
              <a:ext uri="{FF2B5EF4-FFF2-40B4-BE49-F238E27FC236}">
                <a16:creationId xmlns:a16="http://schemas.microsoft.com/office/drawing/2014/main" id="{CA4B3400-5540-3DEA-41DD-B578251334A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895323" y="212097"/>
            <a:ext cx="1759562" cy="1217667"/>
          </a:xfrm>
          <a:prstGeom prst="rect">
            <a:avLst/>
          </a:prstGeom>
        </p:spPr>
      </p:pic>
      <p:sp>
        <p:nvSpPr>
          <p:cNvPr id="15" name="Text Placeholder 7">
            <a:extLst>
              <a:ext uri="{FF2B5EF4-FFF2-40B4-BE49-F238E27FC236}">
                <a16:creationId xmlns:a16="http://schemas.microsoft.com/office/drawing/2014/main" id="{42E48E6C-31EA-376C-654E-CA84FD10C123}"/>
              </a:ext>
            </a:extLst>
          </p:cNvPr>
          <p:cNvSpPr>
            <a:spLocks noGrp="1"/>
          </p:cNvSpPr>
          <p:nvPr>
            <p:ph type="body" sz="quarter" idx="10"/>
          </p:nvPr>
        </p:nvSpPr>
        <p:spPr>
          <a:xfrm>
            <a:off x="405435" y="5367082"/>
            <a:ext cx="2516188" cy="1027112"/>
          </a:xfrm>
        </p:spPr>
        <p:txBody>
          <a:bodyPr anchor="b">
            <a:noAutofit/>
          </a:bodyPr>
          <a:lstStyle>
            <a:lvl1pPr marL="0" indent="0">
              <a:lnSpc>
                <a:spcPct val="10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
        <p:nvSpPr>
          <p:cNvPr id="16" name="Text Placeholder 7">
            <a:extLst>
              <a:ext uri="{FF2B5EF4-FFF2-40B4-BE49-F238E27FC236}">
                <a16:creationId xmlns:a16="http://schemas.microsoft.com/office/drawing/2014/main" id="{0B555A34-9557-A17F-6AD9-2FF63FACA4F3}"/>
              </a:ext>
            </a:extLst>
          </p:cNvPr>
          <p:cNvSpPr>
            <a:spLocks noGrp="1"/>
          </p:cNvSpPr>
          <p:nvPr>
            <p:ph type="body" sz="quarter" idx="11"/>
          </p:nvPr>
        </p:nvSpPr>
        <p:spPr>
          <a:xfrm>
            <a:off x="3138696" y="5367082"/>
            <a:ext cx="2516188" cy="1027112"/>
          </a:xfrm>
        </p:spPr>
        <p:txBody>
          <a:bodyPr anchor="b">
            <a:noAutofit/>
          </a:bodyPr>
          <a:lstStyle>
            <a:lvl1pPr marL="0" indent="0">
              <a:lnSpc>
                <a:spcPct val="10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25000"/>
              </a:lnSpc>
              <a:spcBef>
                <a:spcPts val="1000"/>
              </a:spcBef>
              <a:spcAft>
                <a:spcPts val="400"/>
              </a:spcAft>
              <a:buClrTx/>
              <a:buSzTx/>
              <a:buFont typeface="System Font Regular"/>
              <a:buNone/>
              <a:tabLst/>
              <a:defRPr/>
            </a:pPr>
            <a:r>
              <a:rPr lang="en-US"/>
              <a:t>Click to edit Master text styles</a:t>
            </a:r>
          </a:p>
        </p:txBody>
      </p:sp>
    </p:spTree>
    <p:extLst>
      <p:ext uri="{BB962C8B-B14F-4D97-AF65-F5344CB8AC3E}">
        <p14:creationId xmlns:p14="http://schemas.microsoft.com/office/powerpoint/2010/main" val="4079753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palstaa">
    <p:spTree>
      <p:nvGrpSpPr>
        <p:cNvPr id="1" name=""/>
        <p:cNvGrpSpPr/>
        <p:nvPr/>
      </p:nvGrpSpPr>
      <p:grpSpPr>
        <a:xfrm>
          <a:off x="0" y="0"/>
          <a:ext cx="0" cy="0"/>
          <a:chOff x="0" y="0"/>
          <a:chExt cx="0" cy="0"/>
        </a:xfrm>
      </p:grpSpPr>
      <p:sp>
        <p:nvSpPr>
          <p:cNvPr id="4" name="Sisällön paikkamerkki 3"/>
          <p:cNvSpPr>
            <a:spLocks noGrp="1"/>
          </p:cNvSpPr>
          <p:nvPr>
            <p:ph sz="half" idx="2"/>
          </p:nvPr>
        </p:nvSpPr>
        <p:spPr>
          <a:xfrm>
            <a:off x="6186000" y="2304162"/>
            <a:ext cx="5040000" cy="4177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Sisällön paikkamerkki 2"/>
          <p:cNvSpPr>
            <a:spLocks noGrp="1"/>
          </p:cNvSpPr>
          <p:nvPr>
            <p:ph sz="half" idx="1"/>
          </p:nvPr>
        </p:nvSpPr>
        <p:spPr>
          <a:xfrm>
            <a:off x="966000" y="2304162"/>
            <a:ext cx="5040000" cy="4177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 name="Otsikko 1"/>
          <p:cNvSpPr>
            <a:spLocks noGrp="1"/>
          </p:cNvSpPr>
          <p:nvPr>
            <p:ph type="title"/>
          </p:nvPr>
        </p:nvSpPr>
        <p:spPr>
          <a:xfrm>
            <a:off x="966000" y="843662"/>
            <a:ext cx="10260000" cy="1325563"/>
          </a:xfrm>
        </p:spPr>
        <p:txBody>
          <a:bodyPr>
            <a:normAutofit/>
          </a:bodyPr>
          <a:lstStyle>
            <a:lvl1pPr>
              <a:defRPr sz="3600"/>
            </a:lvl1pPr>
          </a:lstStyle>
          <a:p>
            <a:r>
              <a:rPr lang="en-US"/>
              <a:t>Click to edit Master title style</a:t>
            </a:r>
            <a:endParaRPr lang="fi-FI"/>
          </a:p>
        </p:txBody>
      </p:sp>
      <p:pic>
        <p:nvPicPr>
          <p:cNvPr id="7" name="Kuva 2">
            <a:extLst>
              <a:ext uri="{FF2B5EF4-FFF2-40B4-BE49-F238E27FC236}">
                <a16:creationId xmlns:a16="http://schemas.microsoft.com/office/drawing/2014/main" id="{19B82103-7FAC-A572-FD1C-332AF46B69C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8" name="Graphic 7">
            <a:extLst>
              <a:ext uri="{FF2B5EF4-FFF2-40B4-BE49-F238E27FC236}">
                <a16:creationId xmlns:a16="http://schemas.microsoft.com/office/drawing/2014/main" id="{8A8A717D-C907-5CC6-DA4E-5422F0ECE97D}"/>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524676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Korttitausta – kaksi palstaa">
    <p:spTree>
      <p:nvGrpSpPr>
        <p:cNvPr id="1" name=""/>
        <p:cNvGrpSpPr/>
        <p:nvPr/>
      </p:nvGrpSpPr>
      <p:grpSpPr>
        <a:xfrm>
          <a:off x="0" y="0"/>
          <a:ext cx="0" cy="0"/>
          <a:chOff x="0" y="0"/>
          <a:chExt cx="0" cy="0"/>
        </a:xfrm>
      </p:grpSpPr>
      <p:sp>
        <p:nvSpPr>
          <p:cNvPr id="2" name="Otsikko 1"/>
          <p:cNvSpPr>
            <a:spLocks noGrp="1"/>
          </p:cNvSpPr>
          <p:nvPr>
            <p:ph type="title"/>
          </p:nvPr>
        </p:nvSpPr>
        <p:spPr>
          <a:xfrm>
            <a:off x="453000" y="4121733"/>
            <a:ext cx="11286000" cy="662782"/>
          </a:xfrm>
        </p:spPr>
        <p:txBody>
          <a:bodyPr>
            <a:normAutofit/>
          </a:bodyPr>
          <a:lstStyle>
            <a:lvl1pPr>
              <a:defRPr sz="3600"/>
            </a:lvl1pPr>
          </a:lstStyle>
          <a:p>
            <a:r>
              <a:rPr lang="en-US"/>
              <a:t>Click to edit Master title style</a:t>
            </a:r>
            <a:endParaRPr lang="fi-FI"/>
          </a:p>
        </p:txBody>
      </p:sp>
      <p:sp>
        <p:nvSpPr>
          <p:cNvPr id="3" name="Sisällön paikkamerkki 2"/>
          <p:cNvSpPr>
            <a:spLocks noGrp="1"/>
          </p:cNvSpPr>
          <p:nvPr>
            <p:ph sz="half" idx="1"/>
          </p:nvPr>
        </p:nvSpPr>
        <p:spPr>
          <a:xfrm>
            <a:off x="453000" y="4919452"/>
            <a:ext cx="5544000" cy="149520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37483" y="4919452"/>
            <a:ext cx="5544000" cy="149520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6" name="Picture Placeholder 15">
            <a:extLst>
              <a:ext uri="{FF2B5EF4-FFF2-40B4-BE49-F238E27FC236}">
                <a16:creationId xmlns:a16="http://schemas.microsoft.com/office/drawing/2014/main" id="{773989F9-EAD0-F780-5991-397FDF221DA3}"/>
              </a:ext>
            </a:extLst>
          </p:cNvPr>
          <p:cNvSpPr>
            <a:spLocks noGrp="1"/>
          </p:cNvSpPr>
          <p:nvPr>
            <p:ph type="pic" sz="quarter" idx="14" hasCustomPrompt="1"/>
          </p:nvPr>
        </p:nvSpPr>
        <p:spPr>
          <a:xfrm>
            <a:off x="0" y="0"/>
            <a:ext cx="12192000" cy="4115188"/>
          </a:xfrm>
          <a:custGeom>
            <a:avLst/>
            <a:gdLst>
              <a:gd name="connsiteX0" fmla="*/ 0 w 12192000"/>
              <a:gd name="connsiteY0" fmla="*/ 0 h 4115188"/>
              <a:gd name="connsiteX1" fmla="*/ 12192000 w 12192000"/>
              <a:gd name="connsiteY1" fmla="*/ 0 h 4115188"/>
              <a:gd name="connsiteX2" fmla="*/ 12192000 w 12192000"/>
              <a:gd name="connsiteY2" fmla="*/ 4115188 h 4115188"/>
              <a:gd name="connsiteX3" fmla="*/ 11990721 w 12192000"/>
              <a:gd name="connsiteY3" fmla="*/ 3913909 h 4115188"/>
              <a:gd name="connsiteX4" fmla="*/ 201279 w 12192000"/>
              <a:gd name="connsiteY4" fmla="*/ 3913909 h 4115188"/>
              <a:gd name="connsiteX5" fmla="*/ 0 w 12192000"/>
              <a:gd name="connsiteY5" fmla="*/ 4115188 h 41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5188">
                <a:moveTo>
                  <a:pt x="0" y="0"/>
                </a:moveTo>
                <a:lnTo>
                  <a:pt x="12192000" y="0"/>
                </a:lnTo>
                <a:lnTo>
                  <a:pt x="12192000" y="4115188"/>
                </a:lnTo>
                <a:cubicBezTo>
                  <a:pt x="12192000" y="4004025"/>
                  <a:pt x="12101884" y="3913909"/>
                  <a:pt x="11990721" y="3913909"/>
                </a:cubicBezTo>
                <a:lnTo>
                  <a:pt x="201279" y="3913909"/>
                </a:lnTo>
                <a:cubicBezTo>
                  <a:pt x="90116" y="3913909"/>
                  <a:pt x="0" y="4004025"/>
                  <a:pt x="0" y="4115188"/>
                </a:cubicBezTo>
                <a:close/>
              </a:path>
            </a:pathLst>
          </a:custGeom>
          <a:solidFill>
            <a:schemeClr val="bg1">
              <a:lumMod val="95000"/>
            </a:schemeClr>
          </a:solidFill>
        </p:spPr>
        <p:txBody>
          <a:bodyPr wrap="square" anchor="ctr">
            <a:noAutofit/>
          </a:bodyPr>
          <a:lstStyle>
            <a:lvl1pPr marL="0" indent="0" algn="ctr">
              <a:buNone/>
              <a:defRPr/>
            </a:lvl1pPr>
          </a:lstStyle>
          <a:p>
            <a:r>
              <a:rPr lang="en-GB"/>
              <a:t>Click icon </a:t>
            </a:r>
            <a:br>
              <a:rPr lang="en-GB"/>
            </a:br>
            <a:r>
              <a:rPr lang="en-GB"/>
              <a:t>to add picture</a:t>
            </a:r>
            <a:endParaRPr lang="fi-FI"/>
          </a:p>
        </p:txBody>
      </p:sp>
    </p:spTree>
    <p:extLst>
      <p:ext uri="{BB962C8B-B14F-4D97-AF65-F5344CB8AC3E}">
        <p14:creationId xmlns:p14="http://schemas.microsoft.com/office/powerpoint/2010/main" val="4104057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rttitausta – kaksi palstaa – tumm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53000" y="4121733"/>
            <a:ext cx="11286000" cy="662782"/>
          </a:xfrm>
        </p:spPr>
        <p:txBody>
          <a:bodyPr>
            <a:normAutofit/>
          </a:bodyPr>
          <a:lstStyle>
            <a:lvl1pPr>
              <a:defRPr sz="3600">
                <a:solidFill>
                  <a:schemeClr val="bg1"/>
                </a:solidFill>
              </a:defRPr>
            </a:lvl1pPr>
          </a:lstStyle>
          <a:p>
            <a:r>
              <a:rPr lang="en-US"/>
              <a:t>Click to edit Master title style</a:t>
            </a:r>
            <a:endParaRPr lang="fi-FI"/>
          </a:p>
        </p:txBody>
      </p:sp>
      <p:sp>
        <p:nvSpPr>
          <p:cNvPr id="3" name="Sisällön paikkamerkki 2"/>
          <p:cNvSpPr>
            <a:spLocks noGrp="1"/>
          </p:cNvSpPr>
          <p:nvPr>
            <p:ph sz="half" idx="1"/>
          </p:nvPr>
        </p:nvSpPr>
        <p:spPr>
          <a:xfrm>
            <a:off x="453000" y="4919452"/>
            <a:ext cx="5544000" cy="1495203"/>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37483" y="4919452"/>
            <a:ext cx="5544000" cy="1495203"/>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6" name="Picture Placeholder 15">
            <a:extLst>
              <a:ext uri="{FF2B5EF4-FFF2-40B4-BE49-F238E27FC236}">
                <a16:creationId xmlns:a16="http://schemas.microsoft.com/office/drawing/2014/main" id="{773989F9-EAD0-F780-5991-397FDF221DA3}"/>
              </a:ext>
            </a:extLst>
          </p:cNvPr>
          <p:cNvSpPr>
            <a:spLocks noGrp="1"/>
          </p:cNvSpPr>
          <p:nvPr>
            <p:ph type="pic" sz="quarter" idx="14" hasCustomPrompt="1"/>
          </p:nvPr>
        </p:nvSpPr>
        <p:spPr>
          <a:xfrm>
            <a:off x="0" y="0"/>
            <a:ext cx="12192000" cy="4115188"/>
          </a:xfrm>
          <a:custGeom>
            <a:avLst/>
            <a:gdLst>
              <a:gd name="connsiteX0" fmla="*/ 0 w 12192000"/>
              <a:gd name="connsiteY0" fmla="*/ 0 h 4115188"/>
              <a:gd name="connsiteX1" fmla="*/ 12192000 w 12192000"/>
              <a:gd name="connsiteY1" fmla="*/ 0 h 4115188"/>
              <a:gd name="connsiteX2" fmla="*/ 12192000 w 12192000"/>
              <a:gd name="connsiteY2" fmla="*/ 4115188 h 4115188"/>
              <a:gd name="connsiteX3" fmla="*/ 11990721 w 12192000"/>
              <a:gd name="connsiteY3" fmla="*/ 3913909 h 4115188"/>
              <a:gd name="connsiteX4" fmla="*/ 201279 w 12192000"/>
              <a:gd name="connsiteY4" fmla="*/ 3913909 h 4115188"/>
              <a:gd name="connsiteX5" fmla="*/ 0 w 12192000"/>
              <a:gd name="connsiteY5" fmla="*/ 4115188 h 41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5188">
                <a:moveTo>
                  <a:pt x="0" y="0"/>
                </a:moveTo>
                <a:lnTo>
                  <a:pt x="12192000" y="0"/>
                </a:lnTo>
                <a:lnTo>
                  <a:pt x="12192000" y="4115188"/>
                </a:lnTo>
                <a:cubicBezTo>
                  <a:pt x="12192000" y="4004025"/>
                  <a:pt x="12101884" y="3913909"/>
                  <a:pt x="11990721" y="3913909"/>
                </a:cubicBezTo>
                <a:lnTo>
                  <a:pt x="201279" y="3913909"/>
                </a:lnTo>
                <a:cubicBezTo>
                  <a:pt x="90116" y="3913909"/>
                  <a:pt x="0" y="4004025"/>
                  <a:pt x="0" y="4115188"/>
                </a:cubicBezTo>
                <a:close/>
              </a:path>
            </a:pathLst>
          </a:custGeom>
          <a:solidFill>
            <a:schemeClr val="bg1">
              <a:lumMod val="95000"/>
            </a:schemeClr>
          </a:solidFill>
        </p:spPr>
        <p:txBody>
          <a:bodyPr wrap="square" anchor="ctr">
            <a:noAutofit/>
          </a:bodyPr>
          <a:lstStyle>
            <a:lvl1pPr marL="0" indent="0" algn="ctr">
              <a:buNone/>
              <a:defRPr/>
            </a:lvl1pPr>
          </a:lstStyle>
          <a:p>
            <a:r>
              <a:rPr lang="en-GB"/>
              <a:t>Click icon </a:t>
            </a:r>
            <a:br>
              <a:rPr lang="en-GB"/>
            </a:br>
            <a:r>
              <a:rPr lang="en-GB"/>
              <a:t>to add picture</a:t>
            </a:r>
            <a:endParaRPr lang="fi-FI"/>
          </a:p>
        </p:txBody>
      </p:sp>
    </p:spTree>
    <p:extLst>
      <p:ext uri="{BB962C8B-B14F-4D97-AF65-F5344CB8AC3E}">
        <p14:creationId xmlns:p14="http://schemas.microsoft.com/office/powerpoint/2010/main" val="2688006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sisältökohdetta kuvill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94D89F-B0D3-9DA0-6B53-35F75FA5456D}"/>
              </a:ext>
            </a:extLst>
          </p:cNvPr>
          <p:cNvSpPr>
            <a:spLocks noGrp="1"/>
          </p:cNvSpPr>
          <p:nvPr>
            <p:ph type="title"/>
          </p:nvPr>
        </p:nvSpPr>
        <p:spPr>
          <a:xfrm>
            <a:off x="457098" y="852797"/>
            <a:ext cx="10260000" cy="1325563"/>
          </a:xfrm>
        </p:spPr>
        <p:txBody>
          <a:bodyPr>
            <a:normAutofit/>
          </a:bodyPr>
          <a:lstStyle>
            <a:lvl1pPr>
              <a:defRPr sz="3200"/>
            </a:lvl1pPr>
          </a:lstStyle>
          <a:p>
            <a:r>
              <a:rPr lang="en-US"/>
              <a:t>Click to edit Master title style</a:t>
            </a:r>
            <a:endParaRPr lang="fi-FI"/>
          </a:p>
        </p:txBody>
      </p:sp>
      <p:sp>
        <p:nvSpPr>
          <p:cNvPr id="58" name="Picture Placeholder 1">
            <a:extLst>
              <a:ext uri="{FF2B5EF4-FFF2-40B4-BE49-F238E27FC236}">
                <a16:creationId xmlns:a16="http://schemas.microsoft.com/office/drawing/2014/main" id="{07B75C7A-9DBC-66EF-356F-857882EF0BFF}"/>
              </a:ext>
            </a:extLst>
          </p:cNvPr>
          <p:cNvSpPr>
            <a:spLocks noGrp="1"/>
          </p:cNvSpPr>
          <p:nvPr>
            <p:ph type="pic" sz="quarter" idx="10" hasCustomPrompt="1"/>
          </p:nvPr>
        </p:nvSpPr>
        <p:spPr>
          <a:xfrm>
            <a:off x="476689" y="2596602"/>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89" name="Subtitle Placeholder 1">
            <a:extLst>
              <a:ext uri="{FF2B5EF4-FFF2-40B4-BE49-F238E27FC236}">
                <a16:creationId xmlns:a16="http://schemas.microsoft.com/office/drawing/2014/main" id="{BD46FC81-AB58-C609-62EE-C4561E274495}"/>
              </a:ext>
            </a:extLst>
          </p:cNvPr>
          <p:cNvSpPr>
            <a:spLocks noGrp="1"/>
          </p:cNvSpPr>
          <p:nvPr>
            <p:ph type="body" sz="quarter" idx="17"/>
          </p:nvPr>
        </p:nvSpPr>
        <p:spPr>
          <a:xfrm>
            <a:off x="1840733" y="2550812"/>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7" name="Text Placeholder 1">
            <a:extLst>
              <a:ext uri="{FF2B5EF4-FFF2-40B4-BE49-F238E27FC236}">
                <a16:creationId xmlns:a16="http://schemas.microsoft.com/office/drawing/2014/main" id="{FCDAF4DD-3993-D951-6297-AA197DA83246}"/>
              </a:ext>
            </a:extLst>
          </p:cNvPr>
          <p:cNvSpPr>
            <a:spLocks noGrp="1"/>
          </p:cNvSpPr>
          <p:nvPr>
            <p:ph type="body" sz="quarter" idx="16"/>
          </p:nvPr>
        </p:nvSpPr>
        <p:spPr>
          <a:xfrm>
            <a:off x="1840733" y="3227171"/>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59" name="Picture Placeholder 56">
            <a:extLst>
              <a:ext uri="{FF2B5EF4-FFF2-40B4-BE49-F238E27FC236}">
                <a16:creationId xmlns:a16="http://schemas.microsoft.com/office/drawing/2014/main" id="{47FFBD7D-C0AF-63AF-E306-AE020EF6017F}"/>
              </a:ext>
            </a:extLst>
          </p:cNvPr>
          <p:cNvSpPr>
            <a:spLocks noGrp="1"/>
          </p:cNvSpPr>
          <p:nvPr>
            <p:ph type="pic" sz="quarter" idx="11" hasCustomPrompt="1"/>
          </p:nvPr>
        </p:nvSpPr>
        <p:spPr>
          <a:xfrm>
            <a:off x="4281523" y="2596602"/>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0" name="Text Placeholder 64">
            <a:extLst>
              <a:ext uri="{FF2B5EF4-FFF2-40B4-BE49-F238E27FC236}">
                <a16:creationId xmlns:a16="http://schemas.microsoft.com/office/drawing/2014/main" id="{BF485BBE-3218-5331-A1DA-E3592EB569B4}"/>
              </a:ext>
            </a:extLst>
          </p:cNvPr>
          <p:cNvSpPr>
            <a:spLocks noGrp="1"/>
          </p:cNvSpPr>
          <p:nvPr>
            <p:ph type="body" sz="quarter" idx="19"/>
          </p:nvPr>
        </p:nvSpPr>
        <p:spPr>
          <a:xfrm>
            <a:off x="5653629" y="2550812"/>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9" name="Text Placeholder 64">
            <a:extLst>
              <a:ext uri="{FF2B5EF4-FFF2-40B4-BE49-F238E27FC236}">
                <a16:creationId xmlns:a16="http://schemas.microsoft.com/office/drawing/2014/main" id="{A367A078-BA4C-367D-F98B-4C1F60237975}"/>
              </a:ext>
            </a:extLst>
          </p:cNvPr>
          <p:cNvSpPr>
            <a:spLocks noGrp="1"/>
          </p:cNvSpPr>
          <p:nvPr>
            <p:ph type="body" sz="quarter" idx="18"/>
          </p:nvPr>
        </p:nvSpPr>
        <p:spPr>
          <a:xfrm>
            <a:off x="5653629" y="3227171"/>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0" name="Picture Placeholder 56">
            <a:extLst>
              <a:ext uri="{FF2B5EF4-FFF2-40B4-BE49-F238E27FC236}">
                <a16:creationId xmlns:a16="http://schemas.microsoft.com/office/drawing/2014/main" id="{4C559552-6002-B35F-6368-1CF23942B91C}"/>
              </a:ext>
            </a:extLst>
          </p:cNvPr>
          <p:cNvSpPr>
            <a:spLocks noGrp="1"/>
          </p:cNvSpPr>
          <p:nvPr>
            <p:ph type="pic" sz="quarter" idx="12" hasCustomPrompt="1"/>
          </p:nvPr>
        </p:nvSpPr>
        <p:spPr>
          <a:xfrm>
            <a:off x="8140601" y="2596602"/>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1" name="Text Placeholder 64">
            <a:extLst>
              <a:ext uri="{FF2B5EF4-FFF2-40B4-BE49-F238E27FC236}">
                <a16:creationId xmlns:a16="http://schemas.microsoft.com/office/drawing/2014/main" id="{F9F8A733-C1C2-6ED8-0D57-E5136CAD0FEA}"/>
              </a:ext>
            </a:extLst>
          </p:cNvPr>
          <p:cNvSpPr>
            <a:spLocks noGrp="1"/>
          </p:cNvSpPr>
          <p:nvPr>
            <p:ph type="body" sz="quarter" idx="21"/>
          </p:nvPr>
        </p:nvSpPr>
        <p:spPr>
          <a:xfrm>
            <a:off x="9515329" y="2550812"/>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1" name="Text Placeholder 64">
            <a:extLst>
              <a:ext uri="{FF2B5EF4-FFF2-40B4-BE49-F238E27FC236}">
                <a16:creationId xmlns:a16="http://schemas.microsoft.com/office/drawing/2014/main" id="{D2005A24-7719-A485-DB69-F8BD3CA78BED}"/>
              </a:ext>
            </a:extLst>
          </p:cNvPr>
          <p:cNvSpPr>
            <a:spLocks noGrp="1"/>
          </p:cNvSpPr>
          <p:nvPr>
            <p:ph type="body" sz="quarter" idx="20"/>
          </p:nvPr>
        </p:nvSpPr>
        <p:spPr>
          <a:xfrm>
            <a:off x="9515329" y="3227171"/>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1" name="Picture Placeholder 56">
            <a:extLst>
              <a:ext uri="{FF2B5EF4-FFF2-40B4-BE49-F238E27FC236}">
                <a16:creationId xmlns:a16="http://schemas.microsoft.com/office/drawing/2014/main" id="{2072E402-4912-F028-46C8-1CAC74407414}"/>
              </a:ext>
            </a:extLst>
          </p:cNvPr>
          <p:cNvSpPr>
            <a:spLocks noGrp="1"/>
          </p:cNvSpPr>
          <p:nvPr>
            <p:ph type="pic" sz="quarter" idx="13" hasCustomPrompt="1"/>
          </p:nvPr>
        </p:nvSpPr>
        <p:spPr>
          <a:xfrm>
            <a:off x="476689" y="4681124"/>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2" name="Text Placeholder 64">
            <a:extLst>
              <a:ext uri="{FF2B5EF4-FFF2-40B4-BE49-F238E27FC236}">
                <a16:creationId xmlns:a16="http://schemas.microsoft.com/office/drawing/2014/main" id="{D98EAFC6-56BF-AC8F-6CEA-8711AB445C6F}"/>
              </a:ext>
            </a:extLst>
          </p:cNvPr>
          <p:cNvSpPr>
            <a:spLocks noGrp="1"/>
          </p:cNvSpPr>
          <p:nvPr>
            <p:ph type="body" sz="quarter" idx="23"/>
          </p:nvPr>
        </p:nvSpPr>
        <p:spPr>
          <a:xfrm>
            <a:off x="1840733" y="4627585"/>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3" name="Text Placeholder 64">
            <a:extLst>
              <a:ext uri="{FF2B5EF4-FFF2-40B4-BE49-F238E27FC236}">
                <a16:creationId xmlns:a16="http://schemas.microsoft.com/office/drawing/2014/main" id="{36A54E77-8071-0406-6219-53BAE005E0EB}"/>
              </a:ext>
            </a:extLst>
          </p:cNvPr>
          <p:cNvSpPr>
            <a:spLocks noGrp="1"/>
          </p:cNvSpPr>
          <p:nvPr>
            <p:ph type="body" sz="quarter" idx="22"/>
          </p:nvPr>
        </p:nvSpPr>
        <p:spPr>
          <a:xfrm>
            <a:off x="1840733" y="5303944"/>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2" name="Picture Placeholder 56">
            <a:extLst>
              <a:ext uri="{FF2B5EF4-FFF2-40B4-BE49-F238E27FC236}">
                <a16:creationId xmlns:a16="http://schemas.microsoft.com/office/drawing/2014/main" id="{01F5FF07-74BC-8BC3-A58E-5F834D29B535}"/>
              </a:ext>
            </a:extLst>
          </p:cNvPr>
          <p:cNvSpPr>
            <a:spLocks noGrp="1"/>
          </p:cNvSpPr>
          <p:nvPr>
            <p:ph type="pic" sz="quarter" idx="14" hasCustomPrompt="1"/>
          </p:nvPr>
        </p:nvSpPr>
        <p:spPr>
          <a:xfrm>
            <a:off x="4281523" y="4681124"/>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3" name="Text Placeholder 64">
            <a:extLst>
              <a:ext uri="{FF2B5EF4-FFF2-40B4-BE49-F238E27FC236}">
                <a16:creationId xmlns:a16="http://schemas.microsoft.com/office/drawing/2014/main" id="{A458066B-9BBC-4CAC-994B-033C5058B25A}"/>
              </a:ext>
            </a:extLst>
          </p:cNvPr>
          <p:cNvSpPr>
            <a:spLocks noGrp="1"/>
          </p:cNvSpPr>
          <p:nvPr>
            <p:ph type="body" sz="quarter" idx="25"/>
          </p:nvPr>
        </p:nvSpPr>
        <p:spPr>
          <a:xfrm>
            <a:off x="5653629" y="4627585"/>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5" name="Text Placeholder 64">
            <a:extLst>
              <a:ext uri="{FF2B5EF4-FFF2-40B4-BE49-F238E27FC236}">
                <a16:creationId xmlns:a16="http://schemas.microsoft.com/office/drawing/2014/main" id="{E0998DCE-E162-41AD-CD85-ADA4CEB8255F}"/>
              </a:ext>
            </a:extLst>
          </p:cNvPr>
          <p:cNvSpPr>
            <a:spLocks noGrp="1"/>
          </p:cNvSpPr>
          <p:nvPr>
            <p:ph type="body" sz="quarter" idx="24"/>
          </p:nvPr>
        </p:nvSpPr>
        <p:spPr>
          <a:xfrm>
            <a:off x="5653629" y="5303944"/>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63" name="Picture Placeholder 56">
            <a:extLst>
              <a:ext uri="{FF2B5EF4-FFF2-40B4-BE49-F238E27FC236}">
                <a16:creationId xmlns:a16="http://schemas.microsoft.com/office/drawing/2014/main" id="{E1EF8070-AF44-140B-9899-DB78EFBAB3A9}"/>
              </a:ext>
            </a:extLst>
          </p:cNvPr>
          <p:cNvSpPr>
            <a:spLocks noGrp="1"/>
          </p:cNvSpPr>
          <p:nvPr>
            <p:ph type="pic" sz="quarter" idx="15" hasCustomPrompt="1"/>
          </p:nvPr>
        </p:nvSpPr>
        <p:spPr>
          <a:xfrm>
            <a:off x="8140601" y="4681124"/>
            <a:ext cx="1239837" cy="1239838"/>
          </a:xfrm>
          <a:prstGeom prst="ellipse">
            <a:avLst/>
          </a:prstGeom>
        </p:spPr>
        <p:txBody>
          <a:bodyPr>
            <a:normAutofit/>
          </a:bodyPr>
          <a:lstStyle>
            <a:lvl1pPr marL="0" indent="0" algn="ctr">
              <a:buNone/>
              <a:defRPr sz="1600"/>
            </a:lvl1pPr>
          </a:lstStyle>
          <a:p>
            <a:r>
              <a:rPr lang="en-US"/>
              <a:t>Add picture</a:t>
            </a:r>
            <a:endParaRPr lang="fi-FI"/>
          </a:p>
        </p:txBody>
      </p:sp>
      <p:sp>
        <p:nvSpPr>
          <p:cNvPr id="94" name="Text Placeholder 64">
            <a:extLst>
              <a:ext uri="{FF2B5EF4-FFF2-40B4-BE49-F238E27FC236}">
                <a16:creationId xmlns:a16="http://schemas.microsoft.com/office/drawing/2014/main" id="{4662EDCE-70FE-8FCE-2E11-93CBBC5EC849}"/>
              </a:ext>
            </a:extLst>
          </p:cNvPr>
          <p:cNvSpPr>
            <a:spLocks noGrp="1"/>
          </p:cNvSpPr>
          <p:nvPr>
            <p:ph type="body" sz="quarter" idx="27"/>
          </p:nvPr>
        </p:nvSpPr>
        <p:spPr>
          <a:xfrm>
            <a:off x="9515329" y="4627585"/>
            <a:ext cx="2179736" cy="654062"/>
          </a:xfrm>
        </p:spPr>
        <p:txBody>
          <a:bodyPr anchor="b">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7" name="Text Placeholder 64">
            <a:extLst>
              <a:ext uri="{FF2B5EF4-FFF2-40B4-BE49-F238E27FC236}">
                <a16:creationId xmlns:a16="http://schemas.microsoft.com/office/drawing/2014/main" id="{D975B5FA-4232-E6AB-9338-FB1E7B8086E6}"/>
              </a:ext>
            </a:extLst>
          </p:cNvPr>
          <p:cNvSpPr>
            <a:spLocks noGrp="1"/>
          </p:cNvSpPr>
          <p:nvPr>
            <p:ph type="body" sz="quarter" idx="26"/>
          </p:nvPr>
        </p:nvSpPr>
        <p:spPr>
          <a:xfrm>
            <a:off x="9515329" y="5303944"/>
            <a:ext cx="2179736"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42" name="Straight Connector 41">
            <a:extLst>
              <a:ext uri="{FF2B5EF4-FFF2-40B4-BE49-F238E27FC236}">
                <a16:creationId xmlns:a16="http://schemas.microsoft.com/office/drawing/2014/main" id="{A0E17AE6-245A-C232-CD9E-2B2F6CDD5A18}"/>
              </a:ext>
              <a:ext uri="{C183D7F6-B498-43B3-948B-1728B52AA6E4}">
                <adec:decorative xmlns:adec="http://schemas.microsoft.com/office/drawing/2017/decorative" val="1"/>
              </a:ext>
            </a:extLst>
          </p:cNvPr>
          <p:cNvCxnSpPr/>
          <p:nvPr userDrawn="1"/>
        </p:nvCxnSpPr>
        <p:spPr>
          <a:xfrm>
            <a:off x="468249" y="2438218"/>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C0E5FE-B2FF-2FC1-0DCD-3A24E4461702}"/>
              </a:ext>
              <a:ext uri="{C183D7F6-B498-43B3-948B-1728B52AA6E4}">
                <adec:decorative xmlns:adec="http://schemas.microsoft.com/office/drawing/2017/decorative" val="1"/>
              </a:ext>
            </a:extLst>
          </p:cNvPr>
          <p:cNvCxnSpPr/>
          <p:nvPr userDrawn="1"/>
        </p:nvCxnSpPr>
        <p:spPr>
          <a:xfrm>
            <a:off x="4281145" y="2438218"/>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BCE957-963C-CC4F-D69B-5ABD71113624}"/>
              </a:ext>
              <a:ext uri="{C183D7F6-B498-43B3-948B-1728B52AA6E4}">
                <adec:decorative xmlns:adec="http://schemas.microsoft.com/office/drawing/2017/decorative" val="1"/>
              </a:ext>
            </a:extLst>
          </p:cNvPr>
          <p:cNvCxnSpPr/>
          <p:nvPr userDrawn="1"/>
        </p:nvCxnSpPr>
        <p:spPr>
          <a:xfrm>
            <a:off x="8142845" y="2438218"/>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BC7F83-82B8-CE14-4E8B-4C1E1F21B6C0}"/>
              </a:ext>
              <a:ext uri="{C183D7F6-B498-43B3-948B-1728B52AA6E4}">
                <adec:decorative xmlns:adec="http://schemas.microsoft.com/office/drawing/2017/decorative" val="1"/>
              </a:ext>
            </a:extLst>
          </p:cNvPr>
          <p:cNvCxnSpPr/>
          <p:nvPr userDrawn="1"/>
        </p:nvCxnSpPr>
        <p:spPr>
          <a:xfrm>
            <a:off x="468249" y="4443664"/>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6B2DBA-105B-504C-81C8-02F461F94E69}"/>
              </a:ext>
              <a:ext uri="{C183D7F6-B498-43B3-948B-1728B52AA6E4}">
                <adec:decorative xmlns:adec="http://schemas.microsoft.com/office/drawing/2017/decorative" val="1"/>
              </a:ext>
            </a:extLst>
          </p:cNvPr>
          <p:cNvCxnSpPr/>
          <p:nvPr userDrawn="1"/>
        </p:nvCxnSpPr>
        <p:spPr>
          <a:xfrm>
            <a:off x="4281145" y="4443664"/>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FD692E-4224-2BD7-6C98-6C8FB7530DCD}"/>
              </a:ext>
              <a:ext uri="{C183D7F6-B498-43B3-948B-1728B52AA6E4}">
                <adec:decorative xmlns:adec="http://schemas.microsoft.com/office/drawing/2017/decorative" val="1"/>
              </a:ext>
            </a:extLst>
          </p:cNvPr>
          <p:cNvCxnSpPr/>
          <p:nvPr userDrawn="1"/>
        </p:nvCxnSpPr>
        <p:spPr>
          <a:xfrm>
            <a:off x="8142845" y="4443664"/>
            <a:ext cx="355222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97BE3F02-DCD8-088C-C2BA-9207F68D231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4" name="Graphic 3">
            <a:extLst>
              <a:ext uri="{FF2B5EF4-FFF2-40B4-BE49-F238E27FC236}">
                <a16:creationId xmlns:a16="http://schemas.microsoft.com/office/drawing/2014/main" id="{13A34EB7-F295-93D3-DEBC-BF491EEE521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467436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sisältökohdet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9C5E2-1305-ED3A-48DB-0D8CE82A6CE8}"/>
              </a:ext>
            </a:extLst>
          </p:cNvPr>
          <p:cNvSpPr>
            <a:spLocks noGrp="1"/>
          </p:cNvSpPr>
          <p:nvPr>
            <p:ph type="title"/>
          </p:nvPr>
        </p:nvSpPr>
        <p:spPr>
          <a:xfrm>
            <a:off x="457098" y="851399"/>
            <a:ext cx="10260000" cy="1325563"/>
          </a:xfrm>
        </p:spPr>
        <p:txBody>
          <a:bodyPr>
            <a:normAutofit/>
          </a:bodyPr>
          <a:lstStyle>
            <a:lvl1pPr>
              <a:defRPr sz="3200"/>
            </a:lvl1pPr>
          </a:lstStyle>
          <a:p>
            <a:r>
              <a:rPr lang="en-US"/>
              <a:t>Click to edit Master title style</a:t>
            </a:r>
            <a:endParaRPr lang="fi-FI"/>
          </a:p>
        </p:txBody>
      </p:sp>
      <p:sp>
        <p:nvSpPr>
          <p:cNvPr id="89" name="Text Placeholder 64">
            <a:extLst>
              <a:ext uri="{FF2B5EF4-FFF2-40B4-BE49-F238E27FC236}">
                <a16:creationId xmlns:a16="http://schemas.microsoft.com/office/drawing/2014/main" id="{BD46FC81-AB58-C609-62EE-C4561E274495}"/>
              </a:ext>
            </a:extLst>
          </p:cNvPr>
          <p:cNvSpPr>
            <a:spLocks noGrp="1"/>
          </p:cNvSpPr>
          <p:nvPr>
            <p:ph type="body" sz="quarter" idx="17"/>
          </p:nvPr>
        </p:nvSpPr>
        <p:spPr>
          <a:xfrm>
            <a:off x="468249"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7" name="Text Placeholder 64">
            <a:extLst>
              <a:ext uri="{FF2B5EF4-FFF2-40B4-BE49-F238E27FC236}">
                <a16:creationId xmlns:a16="http://schemas.microsoft.com/office/drawing/2014/main" id="{FCDAF4DD-3993-D951-6297-AA197DA83246}"/>
              </a:ext>
            </a:extLst>
          </p:cNvPr>
          <p:cNvSpPr>
            <a:spLocks noGrp="1"/>
          </p:cNvSpPr>
          <p:nvPr>
            <p:ph type="body" sz="quarter" idx="16"/>
          </p:nvPr>
        </p:nvSpPr>
        <p:spPr>
          <a:xfrm>
            <a:off x="468249"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0" name="Text Placeholder 64">
            <a:extLst>
              <a:ext uri="{FF2B5EF4-FFF2-40B4-BE49-F238E27FC236}">
                <a16:creationId xmlns:a16="http://schemas.microsoft.com/office/drawing/2014/main" id="{BF485BBE-3218-5331-A1DA-E3592EB569B4}"/>
              </a:ext>
            </a:extLst>
          </p:cNvPr>
          <p:cNvSpPr>
            <a:spLocks noGrp="1"/>
          </p:cNvSpPr>
          <p:nvPr>
            <p:ph type="body" sz="quarter" idx="19"/>
          </p:nvPr>
        </p:nvSpPr>
        <p:spPr>
          <a:xfrm>
            <a:off x="3382466"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69" name="Text Placeholder 64">
            <a:extLst>
              <a:ext uri="{FF2B5EF4-FFF2-40B4-BE49-F238E27FC236}">
                <a16:creationId xmlns:a16="http://schemas.microsoft.com/office/drawing/2014/main" id="{A367A078-BA4C-367D-F98B-4C1F60237975}"/>
              </a:ext>
            </a:extLst>
          </p:cNvPr>
          <p:cNvSpPr>
            <a:spLocks noGrp="1"/>
          </p:cNvSpPr>
          <p:nvPr>
            <p:ph type="body" sz="quarter" idx="18"/>
          </p:nvPr>
        </p:nvSpPr>
        <p:spPr>
          <a:xfrm>
            <a:off x="3382466"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1" name="Text Placeholder 64">
            <a:extLst>
              <a:ext uri="{FF2B5EF4-FFF2-40B4-BE49-F238E27FC236}">
                <a16:creationId xmlns:a16="http://schemas.microsoft.com/office/drawing/2014/main" id="{F9F8A733-C1C2-6ED8-0D57-E5136CAD0FEA}"/>
              </a:ext>
            </a:extLst>
          </p:cNvPr>
          <p:cNvSpPr>
            <a:spLocks noGrp="1"/>
          </p:cNvSpPr>
          <p:nvPr>
            <p:ph type="body" sz="quarter" idx="21"/>
          </p:nvPr>
        </p:nvSpPr>
        <p:spPr>
          <a:xfrm>
            <a:off x="6296684"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1" name="Text Placeholder 64">
            <a:extLst>
              <a:ext uri="{FF2B5EF4-FFF2-40B4-BE49-F238E27FC236}">
                <a16:creationId xmlns:a16="http://schemas.microsoft.com/office/drawing/2014/main" id="{D2005A24-7719-A485-DB69-F8BD3CA78BED}"/>
              </a:ext>
            </a:extLst>
          </p:cNvPr>
          <p:cNvSpPr>
            <a:spLocks noGrp="1"/>
          </p:cNvSpPr>
          <p:nvPr>
            <p:ph type="body" sz="quarter" idx="20"/>
          </p:nvPr>
        </p:nvSpPr>
        <p:spPr>
          <a:xfrm>
            <a:off x="6296684"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1" name="Text Placeholder 64">
            <a:extLst>
              <a:ext uri="{FF2B5EF4-FFF2-40B4-BE49-F238E27FC236}">
                <a16:creationId xmlns:a16="http://schemas.microsoft.com/office/drawing/2014/main" id="{5C67A292-7B48-0E0D-F8AF-7CD853D4BB72}"/>
              </a:ext>
            </a:extLst>
          </p:cNvPr>
          <p:cNvSpPr>
            <a:spLocks noGrp="1"/>
          </p:cNvSpPr>
          <p:nvPr>
            <p:ph type="body" sz="quarter" idx="31"/>
          </p:nvPr>
        </p:nvSpPr>
        <p:spPr>
          <a:xfrm>
            <a:off x="9185780" y="2550812"/>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19" name="Text Placeholder 64">
            <a:extLst>
              <a:ext uri="{FF2B5EF4-FFF2-40B4-BE49-F238E27FC236}">
                <a16:creationId xmlns:a16="http://schemas.microsoft.com/office/drawing/2014/main" id="{60A927E9-6FD3-9439-610F-DF45562F0330}"/>
              </a:ext>
            </a:extLst>
          </p:cNvPr>
          <p:cNvSpPr>
            <a:spLocks noGrp="1"/>
          </p:cNvSpPr>
          <p:nvPr>
            <p:ph type="body" sz="quarter" idx="29"/>
          </p:nvPr>
        </p:nvSpPr>
        <p:spPr>
          <a:xfrm>
            <a:off x="9185780" y="3227171"/>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2" name="Text Placeholder 64">
            <a:extLst>
              <a:ext uri="{FF2B5EF4-FFF2-40B4-BE49-F238E27FC236}">
                <a16:creationId xmlns:a16="http://schemas.microsoft.com/office/drawing/2014/main" id="{D98EAFC6-56BF-AC8F-6CEA-8711AB445C6F}"/>
              </a:ext>
            </a:extLst>
          </p:cNvPr>
          <p:cNvSpPr>
            <a:spLocks noGrp="1"/>
          </p:cNvSpPr>
          <p:nvPr>
            <p:ph type="body" sz="quarter" idx="23"/>
          </p:nvPr>
        </p:nvSpPr>
        <p:spPr>
          <a:xfrm>
            <a:off x="468249"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3" name="Text Placeholder 64">
            <a:extLst>
              <a:ext uri="{FF2B5EF4-FFF2-40B4-BE49-F238E27FC236}">
                <a16:creationId xmlns:a16="http://schemas.microsoft.com/office/drawing/2014/main" id="{36A54E77-8071-0406-6219-53BAE005E0EB}"/>
              </a:ext>
            </a:extLst>
          </p:cNvPr>
          <p:cNvSpPr>
            <a:spLocks noGrp="1"/>
          </p:cNvSpPr>
          <p:nvPr>
            <p:ph type="body" sz="quarter" idx="22"/>
          </p:nvPr>
        </p:nvSpPr>
        <p:spPr>
          <a:xfrm>
            <a:off x="468249"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3" name="Text Placeholder 64">
            <a:extLst>
              <a:ext uri="{FF2B5EF4-FFF2-40B4-BE49-F238E27FC236}">
                <a16:creationId xmlns:a16="http://schemas.microsoft.com/office/drawing/2014/main" id="{A458066B-9BBC-4CAC-994B-033C5058B25A}"/>
              </a:ext>
            </a:extLst>
          </p:cNvPr>
          <p:cNvSpPr>
            <a:spLocks noGrp="1"/>
          </p:cNvSpPr>
          <p:nvPr>
            <p:ph type="body" sz="quarter" idx="25"/>
          </p:nvPr>
        </p:nvSpPr>
        <p:spPr>
          <a:xfrm>
            <a:off x="3382466"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5" name="Text Placeholder 64">
            <a:extLst>
              <a:ext uri="{FF2B5EF4-FFF2-40B4-BE49-F238E27FC236}">
                <a16:creationId xmlns:a16="http://schemas.microsoft.com/office/drawing/2014/main" id="{E0998DCE-E162-41AD-CD85-ADA4CEB8255F}"/>
              </a:ext>
            </a:extLst>
          </p:cNvPr>
          <p:cNvSpPr>
            <a:spLocks noGrp="1"/>
          </p:cNvSpPr>
          <p:nvPr>
            <p:ph type="body" sz="quarter" idx="24"/>
          </p:nvPr>
        </p:nvSpPr>
        <p:spPr>
          <a:xfrm>
            <a:off x="3382466"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4" name="Text Placeholder 64">
            <a:extLst>
              <a:ext uri="{FF2B5EF4-FFF2-40B4-BE49-F238E27FC236}">
                <a16:creationId xmlns:a16="http://schemas.microsoft.com/office/drawing/2014/main" id="{4662EDCE-70FE-8FCE-2E11-93CBBC5EC849}"/>
              </a:ext>
            </a:extLst>
          </p:cNvPr>
          <p:cNvSpPr>
            <a:spLocks noGrp="1"/>
          </p:cNvSpPr>
          <p:nvPr>
            <p:ph type="body" sz="quarter" idx="27"/>
          </p:nvPr>
        </p:nvSpPr>
        <p:spPr>
          <a:xfrm>
            <a:off x="6296684"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77" name="Text Placeholder 64">
            <a:extLst>
              <a:ext uri="{FF2B5EF4-FFF2-40B4-BE49-F238E27FC236}">
                <a16:creationId xmlns:a16="http://schemas.microsoft.com/office/drawing/2014/main" id="{D975B5FA-4232-E6AB-9338-FB1E7B8086E6}"/>
              </a:ext>
            </a:extLst>
          </p:cNvPr>
          <p:cNvSpPr>
            <a:spLocks noGrp="1"/>
          </p:cNvSpPr>
          <p:nvPr>
            <p:ph type="body" sz="quarter" idx="26"/>
          </p:nvPr>
        </p:nvSpPr>
        <p:spPr>
          <a:xfrm>
            <a:off x="6296684"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Text Placeholder 64">
            <a:extLst>
              <a:ext uri="{FF2B5EF4-FFF2-40B4-BE49-F238E27FC236}">
                <a16:creationId xmlns:a16="http://schemas.microsoft.com/office/drawing/2014/main" id="{9A6E38EB-80EB-DA8B-2B12-29CEEE7ABB4A}"/>
              </a:ext>
            </a:extLst>
          </p:cNvPr>
          <p:cNvSpPr>
            <a:spLocks noGrp="1"/>
          </p:cNvSpPr>
          <p:nvPr>
            <p:ph type="body" sz="quarter" idx="32"/>
          </p:nvPr>
        </p:nvSpPr>
        <p:spPr>
          <a:xfrm>
            <a:off x="9185780" y="4627585"/>
            <a:ext cx="2509285" cy="654062"/>
          </a:xfrm>
        </p:spPr>
        <p:txBody>
          <a:bodyPr anchor="t">
            <a:noAutofit/>
          </a:bodyPr>
          <a:lstStyle>
            <a:lvl1pPr marL="0" indent="0" algn="l">
              <a:lnSpc>
                <a:spcPct val="100000"/>
              </a:lnSpc>
              <a:buFont typeface="Arial" panose="020B0604020202020204" pitchFamily="34" charset="0"/>
              <a:buNone/>
              <a:defRPr sz="2400">
                <a:latin typeface="+mj-lt"/>
              </a:defRPr>
            </a:lvl1pPr>
          </a:lstStyle>
          <a:p>
            <a:pPr lvl="0"/>
            <a:r>
              <a:rPr lang="en-US" sz="2000"/>
              <a:t>Click to edit Master text styles</a:t>
            </a:r>
          </a:p>
        </p:txBody>
      </p:sp>
      <p:sp>
        <p:nvSpPr>
          <p:cNvPr id="20" name="Text Placeholder 64">
            <a:extLst>
              <a:ext uri="{FF2B5EF4-FFF2-40B4-BE49-F238E27FC236}">
                <a16:creationId xmlns:a16="http://schemas.microsoft.com/office/drawing/2014/main" id="{23707BA2-F3CE-A56C-0905-989D7DECCA9A}"/>
              </a:ext>
            </a:extLst>
          </p:cNvPr>
          <p:cNvSpPr>
            <a:spLocks noGrp="1"/>
          </p:cNvSpPr>
          <p:nvPr>
            <p:ph type="body" sz="quarter" idx="30"/>
          </p:nvPr>
        </p:nvSpPr>
        <p:spPr>
          <a:xfrm>
            <a:off x="9185780" y="5303944"/>
            <a:ext cx="2509285" cy="904873"/>
          </a:xfrm>
        </p:spPr>
        <p:txBody>
          <a:bodyPr>
            <a:noAutofit/>
          </a:bodyPr>
          <a:lstStyle>
            <a:lvl1pPr marL="0" indent="0">
              <a:buFont typeface="Arial" panose="020B0604020202020204" pitchFamily="34" charse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42" name="Straight Connector 41">
            <a:extLst>
              <a:ext uri="{FF2B5EF4-FFF2-40B4-BE49-F238E27FC236}">
                <a16:creationId xmlns:a16="http://schemas.microsoft.com/office/drawing/2014/main" id="{A0E17AE6-245A-C232-CD9E-2B2F6CDD5A18}"/>
              </a:ext>
            </a:extLst>
          </p:cNvPr>
          <p:cNvCxnSpPr>
            <a:cxnSpLocks/>
          </p:cNvCxnSpPr>
          <p:nvPr userDrawn="1"/>
        </p:nvCxnSpPr>
        <p:spPr>
          <a:xfrm>
            <a:off x="468249"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C0E5FE-B2FF-2FC1-0DCD-3A24E4461702}"/>
              </a:ext>
            </a:extLst>
          </p:cNvPr>
          <p:cNvCxnSpPr>
            <a:cxnSpLocks/>
          </p:cNvCxnSpPr>
          <p:nvPr userDrawn="1"/>
        </p:nvCxnSpPr>
        <p:spPr>
          <a:xfrm>
            <a:off x="3382466"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BCE957-963C-CC4F-D69B-5ABD71113624}"/>
              </a:ext>
            </a:extLst>
          </p:cNvPr>
          <p:cNvCxnSpPr>
            <a:cxnSpLocks/>
          </p:cNvCxnSpPr>
          <p:nvPr userDrawn="1"/>
        </p:nvCxnSpPr>
        <p:spPr>
          <a:xfrm>
            <a:off x="6296684"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BC7F83-82B8-CE14-4E8B-4C1E1F21B6C0}"/>
              </a:ext>
            </a:extLst>
          </p:cNvPr>
          <p:cNvCxnSpPr>
            <a:cxnSpLocks/>
          </p:cNvCxnSpPr>
          <p:nvPr userDrawn="1"/>
        </p:nvCxnSpPr>
        <p:spPr>
          <a:xfrm>
            <a:off x="468249"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6B2DBA-105B-504C-81C8-02F461F94E69}"/>
              </a:ext>
            </a:extLst>
          </p:cNvPr>
          <p:cNvCxnSpPr>
            <a:cxnSpLocks/>
          </p:cNvCxnSpPr>
          <p:nvPr userDrawn="1"/>
        </p:nvCxnSpPr>
        <p:spPr>
          <a:xfrm>
            <a:off x="3382466"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FD692E-4224-2BD7-6C98-6C8FB7530DCD}"/>
              </a:ext>
            </a:extLst>
          </p:cNvPr>
          <p:cNvCxnSpPr>
            <a:cxnSpLocks/>
          </p:cNvCxnSpPr>
          <p:nvPr userDrawn="1"/>
        </p:nvCxnSpPr>
        <p:spPr>
          <a:xfrm>
            <a:off x="6296684"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2ED5C9-D86C-723F-C3A6-9D618CEE4D67}"/>
              </a:ext>
            </a:extLst>
          </p:cNvPr>
          <p:cNvCxnSpPr>
            <a:cxnSpLocks/>
          </p:cNvCxnSpPr>
          <p:nvPr userDrawn="1"/>
        </p:nvCxnSpPr>
        <p:spPr>
          <a:xfrm>
            <a:off x="9185780" y="2438218"/>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743C1B-6936-40A9-8EC9-D5013E63AC48}"/>
              </a:ext>
            </a:extLst>
          </p:cNvPr>
          <p:cNvCxnSpPr>
            <a:cxnSpLocks/>
          </p:cNvCxnSpPr>
          <p:nvPr userDrawn="1"/>
        </p:nvCxnSpPr>
        <p:spPr>
          <a:xfrm>
            <a:off x="9185780" y="4443664"/>
            <a:ext cx="2509285"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CAEE1E91-AF73-F5C9-6FE0-059EDD7E12F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4" name="Graphic 3">
            <a:extLst>
              <a:ext uri="{FF2B5EF4-FFF2-40B4-BE49-F238E27FC236}">
                <a16:creationId xmlns:a16="http://schemas.microsoft.com/office/drawing/2014/main" id="{FF135098-27EF-82A5-59C8-F7DCA059C3B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257220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Kaksi palstaa vertailu">
    <p:spTree>
      <p:nvGrpSpPr>
        <p:cNvPr id="1" name=""/>
        <p:cNvGrpSpPr/>
        <p:nvPr/>
      </p:nvGrpSpPr>
      <p:grpSpPr>
        <a:xfrm>
          <a:off x="0" y="0"/>
          <a:ext cx="0" cy="0"/>
          <a:chOff x="0" y="0"/>
          <a:chExt cx="0" cy="0"/>
        </a:xfrm>
      </p:grpSpPr>
      <p:sp>
        <p:nvSpPr>
          <p:cNvPr id="2" name="Otsikko 1"/>
          <p:cNvSpPr>
            <a:spLocks noGrp="1"/>
          </p:cNvSpPr>
          <p:nvPr>
            <p:ph type="title"/>
          </p:nvPr>
        </p:nvSpPr>
        <p:spPr>
          <a:xfrm>
            <a:off x="966000" y="800590"/>
            <a:ext cx="10260000" cy="1325563"/>
          </a:xfrm>
        </p:spPr>
        <p:txBody>
          <a:bodyPr/>
          <a:lstStyle/>
          <a:p>
            <a:r>
              <a:rPr lang="en-US"/>
              <a:t>Click to edit Master title style</a:t>
            </a:r>
            <a:endParaRPr lang="fi-FI"/>
          </a:p>
        </p:txBody>
      </p:sp>
      <p:sp>
        <p:nvSpPr>
          <p:cNvPr id="3" name="Tekstin paikkamerkki 2"/>
          <p:cNvSpPr>
            <a:spLocks noGrp="1"/>
          </p:cNvSpPr>
          <p:nvPr>
            <p:ph type="body" idx="1"/>
          </p:nvPr>
        </p:nvSpPr>
        <p:spPr>
          <a:xfrm>
            <a:off x="966001" y="2237504"/>
            <a:ext cx="5040000" cy="746107"/>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p:cNvSpPr>
            <a:spLocks noGrp="1"/>
          </p:cNvSpPr>
          <p:nvPr>
            <p:ph sz="half" idx="2"/>
          </p:nvPr>
        </p:nvSpPr>
        <p:spPr>
          <a:xfrm>
            <a:off x="966000" y="2983612"/>
            <a:ext cx="5040000" cy="3497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p:cNvSpPr>
            <a:spLocks noGrp="1"/>
          </p:cNvSpPr>
          <p:nvPr>
            <p:ph type="body" sz="quarter" idx="3"/>
          </p:nvPr>
        </p:nvSpPr>
        <p:spPr>
          <a:xfrm>
            <a:off x="6185999" y="2237504"/>
            <a:ext cx="5040001" cy="746107"/>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p:cNvSpPr>
            <a:spLocks noGrp="1"/>
          </p:cNvSpPr>
          <p:nvPr>
            <p:ph sz="quarter" idx="4"/>
          </p:nvPr>
        </p:nvSpPr>
        <p:spPr>
          <a:xfrm>
            <a:off x="6186000" y="2983612"/>
            <a:ext cx="5040000" cy="3497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9" name="Kuva 2">
            <a:extLst>
              <a:ext uri="{FF2B5EF4-FFF2-40B4-BE49-F238E27FC236}">
                <a16:creationId xmlns:a16="http://schemas.microsoft.com/office/drawing/2014/main" id="{9D4C1202-C930-66A2-D001-9AC8843BC98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10" name="Graphic 9">
            <a:extLst>
              <a:ext uri="{FF2B5EF4-FFF2-40B4-BE49-F238E27FC236}">
                <a16:creationId xmlns:a16="http://schemas.microsoft.com/office/drawing/2014/main" id="{B49AD6C0-6B9D-2EB6-EA3E-BEB25A8F521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3797874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E404C41B-F652-5501-D363-75ED64B2FBF9}"/>
              </a:ext>
            </a:extLst>
          </p:cNvPr>
          <p:cNvSpPr>
            <a:spLocks noGrp="1"/>
          </p:cNvSpPr>
          <p:nvPr>
            <p:ph type="title"/>
          </p:nvPr>
        </p:nvSpPr>
        <p:spPr>
          <a:xfrm>
            <a:off x="966000" y="800590"/>
            <a:ext cx="10260000" cy="1325563"/>
          </a:xfrm>
        </p:spPr>
        <p:txBody>
          <a:bodyPr/>
          <a:lstStyle/>
          <a:p>
            <a:r>
              <a:rPr lang="en-US"/>
              <a:t>Click to edit Master title style</a:t>
            </a:r>
            <a:endParaRPr lang="fi-FI"/>
          </a:p>
        </p:txBody>
      </p:sp>
      <p:pic>
        <p:nvPicPr>
          <p:cNvPr id="5" name="Kuva 2">
            <a:extLst>
              <a:ext uri="{FF2B5EF4-FFF2-40B4-BE49-F238E27FC236}">
                <a16:creationId xmlns:a16="http://schemas.microsoft.com/office/drawing/2014/main" id="{401CA55A-DC83-E2BB-2309-49429EFB19F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6" name="Graphic 5">
            <a:extLst>
              <a:ext uri="{FF2B5EF4-FFF2-40B4-BE49-F238E27FC236}">
                <a16:creationId xmlns:a16="http://schemas.microsoft.com/office/drawing/2014/main" id="{D273EF49-34AF-BD8E-C061-5B8535E1F8F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65509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yhjä_Logo">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F812838-3B22-B9F3-F524-7B9657645C8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5" name="Graphic 4">
            <a:extLst>
              <a:ext uri="{FF2B5EF4-FFF2-40B4-BE49-F238E27FC236}">
                <a16:creationId xmlns:a16="http://schemas.microsoft.com/office/drawing/2014/main" id="{D20BEFBD-D682-425E-A061-D8C563935E17}"/>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413910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066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107D0-8658-4288-A7E7-FF16D7826415}"/>
              </a:ext>
            </a:extLst>
          </p:cNvPr>
          <p:cNvSpPr>
            <a:spLocks noGrp="1"/>
          </p:cNvSpPr>
          <p:nvPr>
            <p:ph type="pic" sz="quarter" idx="14" hasCustomPrompt="1"/>
          </p:nvPr>
        </p:nvSpPr>
        <p:spPr>
          <a:xfrm>
            <a:off x="6096000" y="0"/>
            <a:ext cx="6096000" cy="6858000"/>
          </a:xfrm>
        </p:spPr>
        <p:txBody>
          <a:bodyPr anchor="ctr"/>
          <a:lstStyle>
            <a:lvl1pPr marL="0" indent="0" algn="ctr">
              <a:buNone/>
              <a:defRPr/>
            </a:lvl1pPr>
          </a:lstStyle>
          <a:p>
            <a:r>
              <a:rPr lang="en-GB"/>
              <a:t>Click icon </a:t>
            </a:r>
            <a:br>
              <a:rPr lang="en-GB"/>
            </a:br>
            <a:r>
              <a:rPr lang="en-GB"/>
              <a:t>to add picture</a:t>
            </a:r>
            <a:endParaRPr lang="fi-FI"/>
          </a:p>
        </p:txBody>
      </p:sp>
      <p:sp>
        <p:nvSpPr>
          <p:cNvPr id="16" name="Otsikko 1">
            <a:extLst>
              <a:ext uri="{FF2B5EF4-FFF2-40B4-BE49-F238E27FC236}">
                <a16:creationId xmlns:a16="http://schemas.microsoft.com/office/drawing/2014/main" id="{4D51EEF9-4139-D98B-086A-2E92E7107765}"/>
              </a:ext>
            </a:extLst>
          </p:cNvPr>
          <p:cNvSpPr>
            <a:spLocks noGrp="1"/>
          </p:cNvSpPr>
          <p:nvPr>
            <p:ph type="title" hasCustomPrompt="1"/>
          </p:nvPr>
        </p:nvSpPr>
        <p:spPr>
          <a:xfrm>
            <a:off x="583198" y="1335983"/>
            <a:ext cx="4674602" cy="1325563"/>
          </a:xfrm>
        </p:spPr>
        <p:txBody>
          <a:bodyPr>
            <a:normAutofit/>
          </a:bodyPr>
          <a:lstStyle>
            <a:lvl1pPr>
              <a:defRPr sz="4200"/>
            </a:lvl1pPr>
          </a:lstStyle>
          <a:p>
            <a:r>
              <a:rPr lang="en-GB" err="1"/>
              <a:t>Etunimi</a:t>
            </a:r>
            <a:br>
              <a:rPr lang="en-GB"/>
            </a:br>
            <a:r>
              <a:rPr lang="en-GB" err="1"/>
              <a:t>Sukunimi</a:t>
            </a:r>
            <a:endParaRPr lang="fi-FI"/>
          </a:p>
        </p:txBody>
      </p:sp>
      <p:pic>
        <p:nvPicPr>
          <p:cNvPr id="10" name="Picture Placeholder 42">
            <a:extLst>
              <a:ext uri="{FF2B5EF4-FFF2-40B4-BE49-F238E27FC236}">
                <a16:creationId xmlns:a16="http://schemas.microsoft.com/office/drawing/2014/main" id="{950FD6E4-B711-2DD7-1747-356FC275F84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3582" t="-9679" r="-25672" b="-17392"/>
          <a:stretch/>
        </p:blipFill>
        <p:spPr>
          <a:xfrm>
            <a:off x="618190" y="3079072"/>
            <a:ext cx="699855" cy="699855"/>
          </a:xfrm>
          <a:prstGeom prst="ellipse">
            <a:avLst/>
          </a:prstGeom>
        </p:spPr>
      </p:pic>
      <p:sp>
        <p:nvSpPr>
          <p:cNvPr id="19" name="Text Placeholder 17">
            <a:extLst>
              <a:ext uri="{FF2B5EF4-FFF2-40B4-BE49-F238E27FC236}">
                <a16:creationId xmlns:a16="http://schemas.microsoft.com/office/drawing/2014/main" id="{C2042E0B-FDD1-D508-4EF5-C6BEA278763D}"/>
              </a:ext>
            </a:extLst>
          </p:cNvPr>
          <p:cNvSpPr>
            <a:spLocks noGrp="1"/>
          </p:cNvSpPr>
          <p:nvPr>
            <p:ph type="body" sz="quarter" idx="15" hasCustomPrompt="1"/>
          </p:nvPr>
        </p:nvSpPr>
        <p:spPr>
          <a:xfrm>
            <a:off x="1543812" y="3195063"/>
            <a:ext cx="3713987" cy="514870"/>
          </a:xfrm>
        </p:spPr>
        <p:txBody>
          <a:bodyPr anchor="b">
            <a:noAutofit/>
          </a:bodyPr>
          <a:lstStyle>
            <a:lvl1pPr marL="0" indent="0" algn="l">
              <a:buFont typeface="Arial" panose="020B0604020202020204" pitchFamily="34" charset="0"/>
              <a:buNone/>
              <a:defRPr sz="2000">
                <a:latin typeface="+mn-lt"/>
              </a:defRPr>
            </a:lvl1pPr>
          </a:lstStyle>
          <a:p>
            <a:pPr algn="l"/>
            <a:r>
              <a:rPr lang="fi-FI" sz="2400">
                <a:solidFill>
                  <a:schemeClr val="tx1"/>
                </a:solidFill>
              </a:rPr>
              <a:t>Titteli, yksikkö</a:t>
            </a:r>
          </a:p>
        </p:txBody>
      </p:sp>
      <p:pic>
        <p:nvPicPr>
          <p:cNvPr id="12" name="Graphic 11">
            <a:extLst>
              <a:ext uri="{FF2B5EF4-FFF2-40B4-BE49-F238E27FC236}">
                <a16:creationId xmlns:a16="http://schemas.microsoft.com/office/drawing/2014/main" id="{86CBC45E-4DF3-FCDA-C72A-5F58E7F52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9570" y="4156676"/>
            <a:ext cx="417095" cy="319338"/>
          </a:xfrm>
          <a:prstGeom prst="rect">
            <a:avLst/>
          </a:prstGeom>
        </p:spPr>
      </p:pic>
      <p:sp>
        <p:nvSpPr>
          <p:cNvPr id="20" name="Text Placeholder 17">
            <a:extLst>
              <a:ext uri="{FF2B5EF4-FFF2-40B4-BE49-F238E27FC236}">
                <a16:creationId xmlns:a16="http://schemas.microsoft.com/office/drawing/2014/main" id="{22D9513F-ADBB-A534-E4F1-0554D739C1C6}"/>
              </a:ext>
            </a:extLst>
          </p:cNvPr>
          <p:cNvSpPr>
            <a:spLocks noGrp="1"/>
          </p:cNvSpPr>
          <p:nvPr>
            <p:ph type="body" sz="quarter" idx="16" hasCustomPrompt="1"/>
          </p:nvPr>
        </p:nvSpPr>
        <p:spPr>
          <a:xfrm>
            <a:off x="1543812" y="4047035"/>
            <a:ext cx="3713987" cy="514870"/>
          </a:xfrm>
        </p:spPr>
        <p:txBody>
          <a:bodyPr anchor="b">
            <a:noAutofit/>
          </a:bodyPr>
          <a:lstStyle>
            <a:lvl1pPr marL="0" indent="0" algn="l">
              <a:buFont typeface="Arial" panose="020B0604020202020204" pitchFamily="34" charset="0"/>
              <a:buNone/>
              <a:defRPr sz="2000">
                <a:latin typeface="+mn-lt"/>
              </a:defRPr>
            </a:lvl1pPr>
          </a:lstStyle>
          <a:p>
            <a:pPr algn="l"/>
            <a:r>
              <a:rPr lang="fi-FI" sz="2400" err="1">
                <a:solidFill>
                  <a:schemeClr val="tx1"/>
                </a:solidFill>
              </a:rPr>
              <a:t>etunimi.sukunimi@hamk.fi</a:t>
            </a:r>
            <a:endParaRPr lang="fi-FI" sz="2400">
              <a:solidFill>
                <a:schemeClr val="tx1"/>
              </a:solidFill>
            </a:endParaRPr>
          </a:p>
        </p:txBody>
      </p:sp>
      <p:pic>
        <p:nvPicPr>
          <p:cNvPr id="13" name="Graphic 12">
            <a:extLst>
              <a:ext uri="{FF2B5EF4-FFF2-40B4-BE49-F238E27FC236}">
                <a16:creationId xmlns:a16="http://schemas.microsoft.com/office/drawing/2014/main" id="{5727CBC1-73DD-75CD-64A6-727CF910A1F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8447" y="4928764"/>
            <a:ext cx="319338" cy="514852"/>
          </a:xfrm>
          <a:prstGeom prst="rect">
            <a:avLst/>
          </a:prstGeom>
        </p:spPr>
      </p:pic>
      <p:sp>
        <p:nvSpPr>
          <p:cNvPr id="21" name="Text Placeholder 17">
            <a:extLst>
              <a:ext uri="{FF2B5EF4-FFF2-40B4-BE49-F238E27FC236}">
                <a16:creationId xmlns:a16="http://schemas.microsoft.com/office/drawing/2014/main" id="{859D0CF4-CBAA-642E-2F5F-44BA42F940A6}"/>
              </a:ext>
            </a:extLst>
          </p:cNvPr>
          <p:cNvSpPr>
            <a:spLocks noGrp="1"/>
          </p:cNvSpPr>
          <p:nvPr>
            <p:ph type="body" sz="quarter" idx="17" hasCustomPrompt="1"/>
          </p:nvPr>
        </p:nvSpPr>
        <p:spPr>
          <a:xfrm>
            <a:off x="1543812" y="4927902"/>
            <a:ext cx="3713987" cy="514870"/>
          </a:xfrm>
        </p:spPr>
        <p:txBody>
          <a:bodyPr anchor="b">
            <a:noAutofit/>
          </a:bodyPr>
          <a:lstStyle>
            <a:lvl1pPr marL="0" indent="0" algn="l">
              <a:buFont typeface="Arial" panose="020B0604020202020204" pitchFamily="34" charset="0"/>
              <a:buNone/>
              <a:defRPr sz="2000">
                <a:latin typeface="+mn-lt"/>
              </a:defRPr>
            </a:lvl1pPr>
          </a:lstStyle>
          <a:p>
            <a:pPr algn="l"/>
            <a:r>
              <a:rPr lang="fi-FI" sz="2400">
                <a:solidFill>
                  <a:schemeClr val="tx1"/>
                </a:solidFill>
              </a:rPr>
              <a:t>+385 xx xxx xxxx</a:t>
            </a:r>
          </a:p>
        </p:txBody>
      </p:sp>
      <p:cxnSp>
        <p:nvCxnSpPr>
          <p:cNvPr id="3" name="Straight Connector 2">
            <a:extLst>
              <a:ext uri="{FF2B5EF4-FFF2-40B4-BE49-F238E27FC236}">
                <a16:creationId xmlns:a16="http://schemas.microsoft.com/office/drawing/2014/main" id="{8F6E4624-27A9-26E7-C68C-7553CBBD3CB5}"/>
              </a:ext>
            </a:extLst>
          </p:cNvPr>
          <p:cNvCxnSpPr/>
          <p:nvPr userDrawn="1"/>
        </p:nvCxnSpPr>
        <p:spPr>
          <a:xfrm>
            <a:off x="583198" y="3838720"/>
            <a:ext cx="467460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6D2D814-57EE-4CC0-92A5-98B6C65A5F6A}"/>
              </a:ext>
            </a:extLst>
          </p:cNvPr>
          <p:cNvCxnSpPr/>
          <p:nvPr userDrawn="1"/>
        </p:nvCxnSpPr>
        <p:spPr>
          <a:xfrm>
            <a:off x="583198" y="2778456"/>
            <a:ext cx="4674602"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36F88D-0FF6-E4C0-0E7C-8D9BC2A18086}"/>
              </a:ext>
            </a:extLst>
          </p:cNvPr>
          <p:cNvCxnSpPr/>
          <p:nvPr userDrawn="1"/>
        </p:nvCxnSpPr>
        <p:spPr>
          <a:xfrm>
            <a:off x="583198" y="4764409"/>
            <a:ext cx="467460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Kuva 2">
            <a:extLst>
              <a:ext uri="{FF2B5EF4-FFF2-40B4-BE49-F238E27FC236}">
                <a16:creationId xmlns:a16="http://schemas.microsoft.com/office/drawing/2014/main" id="{ADE7B526-2BAF-F310-0D37-BB3BF947DA7C}"/>
              </a:ext>
              <a:ext uri="{C183D7F6-B498-43B3-948B-1728B52AA6E4}">
                <adec:decorative xmlns:adec="http://schemas.microsoft.com/office/drawing/2017/decorative" val="1"/>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42034" y="123580"/>
            <a:ext cx="1134936" cy="785408"/>
          </a:xfrm>
          <a:prstGeom prst="rect">
            <a:avLst/>
          </a:prstGeom>
        </p:spPr>
      </p:pic>
      <p:pic>
        <p:nvPicPr>
          <p:cNvPr id="8" name="Graphic 7">
            <a:extLst>
              <a:ext uri="{FF2B5EF4-FFF2-40B4-BE49-F238E27FC236}">
                <a16:creationId xmlns:a16="http://schemas.microsoft.com/office/drawing/2014/main" id="{7F5939C3-1AF2-6770-EAC0-326B2FB9307E}"/>
              </a:ext>
              <a:ext uri="{C183D7F6-B498-43B3-948B-1728B52AA6E4}">
                <adec:decorative xmlns:adec="http://schemas.microsoft.com/office/drawing/2017/decorative" val="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98271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26269" y="1041400"/>
            <a:ext cx="4631531" cy="2387600"/>
          </a:xfrm>
        </p:spPr>
        <p:txBody>
          <a:bodyPr anchor="b">
            <a:normAutofit/>
          </a:bodyPr>
          <a:lstStyle>
            <a:lvl1pPr algn="l">
              <a:defRPr sz="4800" b="0">
                <a:solidFill>
                  <a:schemeClr val="bg1"/>
                </a:solidFill>
              </a:defRPr>
            </a:lvl1pPr>
          </a:lstStyle>
          <a:p>
            <a:r>
              <a:rPr lang="en-US"/>
              <a:t>Click to edit Master title style</a:t>
            </a:r>
            <a:endParaRPr lang="fi-FI"/>
          </a:p>
        </p:txBody>
      </p:sp>
      <p:sp>
        <p:nvSpPr>
          <p:cNvPr id="3" name="Alaotsikko 2"/>
          <p:cNvSpPr>
            <a:spLocks noGrp="1"/>
          </p:cNvSpPr>
          <p:nvPr>
            <p:ph type="subTitle" idx="1"/>
          </p:nvPr>
        </p:nvSpPr>
        <p:spPr>
          <a:xfrm>
            <a:off x="626269" y="3521075"/>
            <a:ext cx="4631531" cy="2679284"/>
          </a:xfrm>
        </p:spPr>
        <p:txBody>
          <a:bodyPr>
            <a:normAutofit/>
          </a:bodyPr>
          <a:lstStyle>
            <a:lvl1pPr marL="0" indent="0" algn="l">
              <a:buNone/>
              <a:defRPr sz="21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pic>
        <p:nvPicPr>
          <p:cNvPr id="10" name="Kuva 2">
            <a:extLst>
              <a:ext uri="{FF2B5EF4-FFF2-40B4-BE49-F238E27FC236}">
                <a16:creationId xmlns:a16="http://schemas.microsoft.com/office/drawing/2014/main" id="{C7A61C57-8C1D-594C-6C98-E227E6C677C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9"/>
          </a:xfrm>
          <a:prstGeom prst="rect">
            <a:avLst/>
          </a:prstGeom>
        </p:spPr>
      </p:pic>
      <p:pic>
        <p:nvPicPr>
          <p:cNvPr id="11" name="Graphic 10">
            <a:extLst>
              <a:ext uri="{FF2B5EF4-FFF2-40B4-BE49-F238E27FC236}">
                <a16:creationId xmlns:a16="http://schemas.microsoft.com/office/drawing/2014/main" id="{87836E86-10FE-6934-DA58-9A322A76E41E}"/>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620005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ppudia">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4CCDCE-8F81-FF83-F1C6-9187FA63955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12192000" cy="6858000"/>
          </a:xfrm>
          <a:prstGeom prst="rect">
            <a:avLst/>
          </a:prstGeom>
        </p:spPr>
      </p:pic>
      <p:sp>
        <p:nvSpPr>
          <p:cNvPr id="2" name="Otsikko 1"/>
          <p:cNvSpPr>
            <a:spLocks noGrp="1"/>
          </p:cNvSpPr>
          <p:nvPr>
            <p:ph type="ctrTitle" hasCustomPrompt="1"/>
          </p:nvPr>
        </p:nvSpPr>
        <p:spPr>
          <a:xfrm>
            <a:off x="626269" y="2113048"/>
            <a:ext cx="4631531" cy="2631903"/>
          </a:xfrm>
        </p:spPr>
        <p:txBody>
          <a:bodyPr anchor="ctr">
            <a:noAutofit/>
          </a:bodyPr>
          <a:lstStyle>
            <a:lvl1pPr algn="l">
              <a:defRPr sz="5600" b="0">
                <a:solidFill>
                  <a:schemeClr val="tx1"/>
                </a:solidFill>
              </a:defRPr>
            </a:lvl1pPr>
          </a:lstStyle>
          <a:p>
            <a:r>
              <a:rPr lang="en-US"/>
              <a:t>Kiitos!</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tx1"/>
                </a:solidFill>
              </a:defRPr>
            </a:lvl1pPr>
          </a:lstStyle>
          <a:p>
            <a:r>
              <a:rPr lang="en-GB"/>
              <a:t>Click icon </a:t>
            </a:r>
            <a:br>
              <a:rPr lang="en-GB"/>
            </a:br>
            <a:r>
              <a:rPr lang="en-GB"/>
              <a:t>to add picture</a:t>
            </a:r>
            <a:endParaRPr lang="fi-FI"/>
          </a:p>
        </p:txBody>
      </p:sp>
      <p:sp>
        <p:nvSpPr>
          <p:cNvPr id="9" name="TextBox 8">
            <a:extLst>
              <a:ext uri="{FF2B5EF4-FFF2-40B4-BE49-F238E27FC236}">
                <a16:creationId xmlns:a16="http://schemas.microsoft.com/office/drawing/2014/main" id="{7E8E8849-D49E-A9FD-BA32-5D121D26FC3E}"/>
              </a:ext>
            </a:extLst>
          </p:cNvPr>
          <p:cNvSpPr txBox="1"/>
          <p:nvPr userDrawn="1"/>
        </p:nvSpPr>
        <p:spPr>
          <a:xfrm>
            <a:off x="626269" y="5230372"/>
            <a:ext cx="4631531" cy="10025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tx1"/>
                </a:solidFill>
                <a:latin typeface="+mj-lt"/>
              </a:rPr>
              <a:t>Hämeen</a:t>
            </a:r>
            <a:r>
              <a:rPr lang="en-US" sz="2400">
                <a:solidFill>
                  <a:schemeClr val="tx1"/>
                </a:solidFill>
                <a:latin typeface="+mj-lt"/>
              </a:rPr>
              <a:t> </a:t>
            </a:r>
            <a:r>
              <a:rPr lang="en-US" sz="2400" err="1">
                <a:solidFill>
                  <a:schemeClr val="tx1"/>
                </a:solidFill>
                <a:latin typeface="+mj-lt"/>
              </a:rPr>
              <a:t>ammattikorkeakoulu</a:t>
            </a:r>
            <a:endParaRPr lang="en-US" sz="2400">
              <a:solidFill>
                <a:schemeClr val="tx1"/>
              </a:solidFill>
              <a:latin typeface="+mj-lt"/>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tx1"/>
                </a:solidFill>
                <a:latin typeface="+mn-lt"/>
              </a:rPr>
              <a:t>www.hamk.fi</a:t>
            </a:r>
            <a:endParaRPr lang="en-US" sz="2400">
              <a:solidFill>
                <a:schemeClr val="tx1"/>
              </a:solidFill>
              <a:latin typeface="+mn-lt"/>
            </a:endParaRPr>
          </a:p>
        </p:txBody>
      </p:sp>
      <p:pic>
        <p:nvPicPr>
          <p:cNvPr id="3" name="Kuva 2">
            <a:extLst>
              <a:ext uri="{FF2B5EF4-FFF2-40B4-BE49-F238E27FC236}">
                <a16:creationId xmlns:a16="http://schemas.microsoft.com/office/drawing/2014/main" id="{D08FACA1-F786-28CB-EF2F-E9BC2B63CA3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5" name="Graphic 4">
            <a:extLst>
              <a:ext uri="{FF2B5EF4-FFF2-40B4-BE49-F238E27FC236}">
                <a16:creationId xmlns:a16="http://schemas.microsoft.com/office/drawing/2014/main" id="{CDC5C5C9-B5AD-F21F-02F4-95F57E168665}"/>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684033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ppudia_Tumma">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4CCDCE-8F81-FF83-F1C6-9187FA63955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Otsikko 1"/>
          <p:cNvSpPr>
            <a:spLocks noGrp="1"/>
          </p:cNvSpPr>
          <p:nvPr>
            <p:ph type="ctrTitle" hasCustomPrompt="1"/>
          </p:nvPr>
        </p:nvSpPr>
        <p:spPr>
          <a:xfrm>
            <a:off x="626269" y="2113048"/>
            <a:ext cx="4631531" cy="2631903"/>
          </a:xfrm>
        </p:spPr>
        <p:txBody>
          <a:bodyPr anchor="ctr">
            <a:noAutofit/>
          </a:bodyPr>
          <a:lstStyle>
            <a:lvl1pPr algn="l">
              <a:defRPr sz="5600" b="0">
                <a:solidFill>
                  <a:schemeClr val="bg1"/>
                </a:solidFill>
              </a:defRPr>
            </a:lvl1pPr>
          </a:lstStyle>
          <a:p>
            <a:r>
              <a:rPr lang="en-US"/>
              <a:t>Kiitos!</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bg1"/>
                </a:solidFill>
              </a:defRPr>
            </a:lvl1pPr>
          </a:lstStyle>
          <a:p>
            <a:r>
              <a:rPr lang="en-GB"/>
              <a:t>Click icon </a:t>
            </a:r>
            <a:br>
              <a:rPr lang="en-GB"/>
            </a:br>
            <a:r>
              <a:rPr lang="en-GB"/>
              <a:t>to add picture</a:t>
            </a:r>
            <a:endParaRPr lang="fi-FI"/>
          </a:p>
        </p:txBody>
      </p:sp>
      <p:pic>
        <p:nvPicPr>
          <p:cNvPr id="7" name="Kuva 2">
            <a:extLst>
              <a:ext uri="{FF2B5EF4-FFF2-40B4-BE49-F238E27FC236}">
                <a16:creationId xmlns:a16="http://schemas.microsoft.com/office/drawing/2014/main" id="{6C9FBC00-B20F-8837-78EE-D37243BBCB7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9"/>
          </a:xfrm>
          <a:prstGeom prst="rect">
            <a:avLst/>
          </a:prstGeom>
        </p:spPr>
      </p:pic>
      <p:sp>
        <p:nvSpPr>
          <p:cNvPr id="9" name="TextBox 8">
            <a:extLst>
              <a:ext uri="{FF2B5EF4-FFF2-40B4-BE49-F238E27FC236}">
                <a16:creationId xmlns:a16="http://schemas.microsoft.com/office/drawing/2014/main" id="{7E8E8849-D49E-A9FD-BA32-5D121D26FC3E}"/>
              </a:ext>
            </a:extLst>
          </p:cNvPr>
          <p:cNvSpPr txBox="1"/>
          <p:nvPr userDrawn="1"/>
        </p:nvSpPr>
        <p:spPr>
          <a:xfrm>
            <a:off x="626269" y="5230372"/>
            <a:ext cx="4631531" cy="10025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bg1"/>
                </a:solidFill>
                <a:latin typeface="+mj-lt"/>
              </a:rPr>
              <a:t>Hämeen</a:t>
            </a:r>
            <a:r>
              <a:rPr lang="en-US" sz="2400">
                <a:solidFill>
                  <a:schemeClr val="bg1"/>
                </a:solidFill>
                <a:latin typeface="+mj-lt"/>
              </a:rPr>
              <a:t> </a:t>
            </a:r>
            <a:r>
              <a:rPr lang="en-US" sz="2400" err="1">
                <a:solidFill>
                  <a:schemeClr val="bg1"/>
                </a:solidFill>
                <a:latin typeface="+mj-lt"/>
              </a:rPr>
              <a:t>ammattikorkeakoulu</a:t>
            </a:r>
            <a:endParaRPr lang="en-US" sz="2400">
              <a:solidFill>
                <a:schemeClr val="bg1"/>
              </a:solidFill>
              <a:latin typeface="+mj-lt"/>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2400" err="1">
                <a:solidFill>
                  <a:schemeClr val="bg1"/>
                </a:solidFill>
                <a:latin typeface="+mn-lt"/>
              </a:rPr>
              <a:t>www.hamk.fi</a:t>
            </a:r>
            <a:endParaRPr lang="en-US" sz="2400">
              <a:solidFill>
                <a:schemeClr val="bg1"/>
              </a:solidFill>
              <a:latin typeface="+mn-lt"/>
            </a:endParaRPr>
          </a:p>
        </p:txBody>
      </p:sp>
      <p:pic>
        <p:nvPicPr>
          <p:cNvPr id="14" name="Graphic 13">
            <a:extLst>
              <a:ext uri="{FF2B5EF4-FFF2-40B4-BE49-F238E27FC236}">
                <a16:creationId xmlns:a16="http://schemas.microsoft.com/office/drawing/2014/main" id="{2513559A-3431-0604-7EAD-EE7876990E4D}"/>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50398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418915"/>
            <a:ext cx="2381715" cy="6034582"/>
          </a:xfrm>
        </p:spPr>
        <p:txBody>
          <a:bodyPr vert="eaVert"/>
          <a:lstStyle/>
          <a:p>
            <a:r>
              <a:rPr lang="en-US"/>
              <a:t>Click to edit Master title style</a:t>
            </a:r>
            <a:endParaRPr lang="fi-FI"/>
          </a:p>
        </p:txBody>
      </p:sp>
      <p:sp>
        <p:nvSpPr>
          <p:cNvPr id="3" name="Pystysuoran tekstin paikkamerkki 2"/>
          <p:cNvSpPr>
            <a:spLocks noGrp="1"/>
          </p:cNvSpPr>
          <p:nvPr>
            <p:ph type="body" orient="vert" idx="1"/>
          </p:nvPr>
        </p:nvSpPr>
        <p:spPr>
          <a:xfrm>
            <a:off x="838200" y="418915"/>
            <a:ext cx="7734300" cy="60345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5" name="Graphic 4">
            <a:extLst>
              <a:ext uri="{FF2B5EF4-FFF2-40B4-BE49-F238E27FC236}">
                <a16:creationId xmlns:a16="http://schemas.microsoft.com/office/drawing/2014/main" id="{48FF300B-DF58-AC78-5594-51AB257577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0260788" y="1039690"/>
            <a:ext cx="2410761" cy="918386"/>
          </a:xfrm>
          <a:prstGeom prst="rect">
            <a:avLst/>
          </a:prstGeom>
        </p:spPr>
      </p:pic>
    </p:spTree>
    <p:extLst>
      <p:ext uri="{BB962C8B-B14F-4D97-AF65-F5344CB8AC3E}">
        <p14:creationId xmlns:p14="http://schemas.microsoft.com/office/powerpoint/2010/main" val="147142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26269" y="1041400"/>
            <a:ext cx="4631531" cy="2387600"/>
          </a:xfrm>
        </p:spPr>
        <p:txBody>
          <a:bodyPr anchor="b">
            <a:normAutofit/>
          </a:bodyPr>
          <a:lstStyle>
            <a:lvl1pPr algn="l">
              <a:defRPr sz="4800" b="0">
                <a:solidFill>
                  <a:schemeClr val="tx1"/>
                </a:solidFill>
              </a:defRPr>
            </a:lvl1pPr>
          </a:lstStyle>
          <a:p>
            <a:r>
              <a:rPr lang="en-US"/>
              <a:t>Click to edit Master title style</a:t>
            </a:r>
            <a:endParaRPr lang="fi-FI"/>
          </a:p>
        </p:txBody>
      </p:sp>
      <p:sp>
        <p:nvSpPr>
          <p:cNvPr id="3" name="Alaotsikko 2"/>
          <p:cNvSpPr>
            <a:spLocks noGrp="1"/>
          </p:cNvSpPr>
          <p:nvPr>
            <p:ph type="subTitle" idx="1"/>
          </p:nvPr>
        </p:nvSpPr>
        <p:spPr>
          <a:xfrm>
            <a:off x="626269" y="3521075"/>
            <a:ext cx="4631531" cy="2679284"/>
          </a:xfrm>
        </p:spPr>
        <p:txBody>
          <a:bodyPr>
            <a:normAutofit/>
          </a:bodyPr>
          <a:lstStyle>
            <a:lvl1pPr marL="0" indent="0" algn="l">
              <a:buNone/>
              <a:defRPr sz="21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Picture Placeholder 5">
            <a:extLst>
              <a:ext uri="{FF2B5EF4-FFF2-40B4-BE49-F238E27FC236}">
                <a16:creationId xmlns:a16="http://schemas.microsoft.com/office/drawing/2014/main" id="{C9886392-8660-4EAF-A6DA-F6F879DE478C}"/>
              </a:ext>
            </a:extLst>
          </p:cNvPr>
          <p:cNvSpPr>
            <a:spLocks noGrp="1"/>
          </p:cNvSpPr>
          <p:nvPr>
            <p:ph type="pic" sz="quarter" idx="12" hasCustomPrompt="1"/>
          </p:nvPr>
        </p:nvSpPr>
        <p:spPr>
          <a:xfrm>
            <a:off x="6096000" y="0"/>
            <a:ext cx="6096000" cy="6858000"/>
          </a:xfrm>
        </p:spPr>
        <p:txBody>
          <a:bodyPr anchor="ctr"/>
          <a:lstStyle>
            <a:lvl1pPr marL="0" indent="0" algn="ctr">
              <a:buNone/>
              <a:defRPr>
                <a:solidFill>
                  <a:schemeClr val="tx1"/>
                </a:solidFill>
              </a:defRPr>
            </a:lvl1pPr>
          </a:lstStyle>
          <a:p>
            <a:r>
              <a:rPr lang="en-GB"/>
              <a:t>Click icon </a:t>
            </a:r>
            <a:br>
              <a:rPr lang="en-GB"/>
            </a:br>
            <a:r>
              <a:rPr lang="en-GB"/>
              <a:t>to add picture</a:t>
            </a:r>
            <a:endParaRPr lang="fi-FI"/>
          </a:p>
        </p:txBody>
      </p:sp>
      <p:pic>
        <p:nvPicPr>
          <p:cNvPr id="8" name="Kuva 2">
            <a:extLst>
              <a:ext uri="{FF2B5EF4-FFF2-40B4-BE49-F238E27FC236}">
                <a16:creationId xmlns:a16="http://schemas.microsoft.com/office/drawing/2014/main" id="{79648436-825A-5FF2-1937-B15ABCF7FC5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9" name="Graphic 8">
            <a:extLst>
              <a:ext uri="{FF2B5EF4-FFF2-40B4-BE49-F238E27FC236}">
                <a16:creationId xmlns:a16="http://schemas.microsoft.com/office/drawing/2014/main" id="{FEA30916-174B-2DCE-9888-C3F2B06324DD}"/>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2722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1053582" y="847614"/>
            <a:ext cx="10260000" cy="1217707"/>
          </a:xfrm>
        </p:spPr>
        <p:txBody>
          <a:bodyPr>
            <a:normAutofit/>
          </a:bodyPr>
          <a:lstStyle>
            <a:lvl1pPr>
              <a:defRPr sz="3600"/>
            </a:lvl1pPr>
          </a:lstStyle>
          <a:p>
            <a:r>
              <a:rPr lang="en-US"/>
              <a:t>Click to edit Master title style</a:t>
            </a:r>
            <a:endParaRPr lang="fi-FI"/>
          </a:p>
        </p:txBody>
      </p:sp>
      <p:sp>
        <p:nvSpPr>
          <p:cNvPr id="3" name="Sisällön paikkamerkki 2"/>
          <p:cNvSpPr>
            <a:spLocks noGrp="1"/>
          </p:cNvSpPr>
          <p:nvPr>
            <p:ph idx="1"/>
          </p:nvPr>
        </p:nvSpPr>
        <p:spPr>
          <a:xfrm>
            <a:off x="1053582" y="2200258"/>
            <a:ext cx="10260000" cy="3719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4" name="Kuva 2">
            <a:extLst>
              <a:ext uri="{FF2B5EF4-FFF2-40B4-BE49-F238E27FC236}">
                <a16:creationId xmlns:a16="http://schemas.microsoft.com/office/drawing/2014/main" id="{128C4059-A9F0-7DEC-B0DA-7E3D6032EE6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942034" y="123580"/>
            <a:ext cx="1134936" cy="785408"/>
          </a:xfrm>
          <a:prstGeom prst="rect">
            <a:avLst/>
          </a:prstGeom>
        </p:spPr>
      </p:pic>
      <p:pic>
        <p:nvPicPr>
          <p:cNvPr id="6" name="Graphic 5">
            <a:extLst>
              <a:ext uri="{FF2B5EF4-FFF2-40B4-BE49-F238E27FC236}">
                <a16:creationId xmlns:a16="http://schemas.microsoft.com/office/drawing/2014/main" id="{0477B025-50EB-6502-ED34-E12D7EE5AA7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232385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 Grafiikka">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A8B7464-65B1-666F-89CD-C846F634B42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1053582" y="847614"/>
            <a:ext cx="10260000" cy="1217707"/>
          </a:xfrm>
        </p:spPr>
        <p:txBody>
          <a:bodyPr>
            <a:normAutofit/>
          </a:bodyPr>
          <a:lstStyle>
            <a:lvl1pPr>
              <a:defRPr sz="3600"/>
            </a:lvl1pPr>
          </a:lstStyle>
          <a:p>
            <a:r>
              <a:rPr lang="en-US"/>
              <a:t>Click to edit Master title style</a:t>
            </a:r>
            <a:endParaRPr lang="fi-FI"/>
          </a:p>
        </p:txBody>
      </p:sp>
      <p:sp>
        <p:nvSpPr>
          <p:cNvPr id="3" name="Sisällön paikkamerkki 2"/>
          <p:cNvSpPr>
            <a:spLocks noGrp="1"/>
          </p:cNvSpPr>
          <p:nvPr>
            <p:ph idx="1"/>
          </p:nvPr>
        </p:nvSpPr>
        <p:spPr>
          <a:xfrm>
            <a:off x="1053582" y="2200258"/>
            <a:ext cx="10260000" cy="3719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6" name="Kuva 2">
            <a:extLst>
              <a:ext uri="{FF2B5EF4-FFF2-40B4-BE49-F238E27FC236}">
                <a16:creationId xmlns:a16="http://schemas.microsoft.com/office/drawing/2014/main" id="{73257BE3-0AF7-6ED3-518D-876D4B65DCC5}"/>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42034" y="123580"/>
            <a:ext cx="1134936" cy="785408"/>
          </a:xfrm>
          <a:prstGeom prst="rect">
            <a:avLst/>
          </a:prstGeom>
        </p:spPr>
      </p:pic>
      <p:pic>
        <p:nvPicPr>
          <p:cNvPr id="8" name="Graphic 7">
            <a:extLst>
              <a:ext uri="{FF2B5EF4-FFF2-40B4-BE49-F238E27FC236}">
                <a16:creationId xmlns:a16="http://schemas.microsoft.com/office/drawing/2014/main" id="{C8D1FDA3-3C63-1A81-DCC0-8A8234DA03B2}"/>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1662" y="155818"/>
            <a:ext cx="2410761" cy="918386"/>
          </a:xfrm>
          <a:prstGeom prst="rect">
            <a:avLst/>
          </a:prstGeom>
        </p:spPr>
      </p:pic>
    </p:spTree>
    <p:extLst>
      <p:ext uri="{BB962C8B-B14F-4D97-AF65-F5344CB8AC3E}">
        <p14:creationId xmlns:p14="http://schemas.microsoft.com/office/powerpoint/2010/main" val="152594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oikealla kuva vasemmalla – grafiikk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0DFC79-282A-6464-6A3F-E6F8896DEF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lvl1pPr>
          </a:lstStyle>
          <a:p>
            <a:r>
              <a:rPr lang="en-GB"/>
              <a:t>Click icon </a:t>
            </a:r>
            <a:br>
              <a:rPr lang="en-GB"/>
            </a:br>
            <a:r>
              <a:rPr lang="en-GB"/>
              <a:t>to add picture</a:t>
            </a:r>
            <a:endParaRPr lang="en-US"/>
          </a:p>
        </p:txBody>
      </p:sp>
      <p:sp>
        <p:nvSpPr>
          <p:cNvPr id="4" name="Otsikko 1">
            <a:extLst>
              <a:ext uri="{FF2B5EF4-FFF2-40B4-BE49-F238E27FC236}">
                <a16:creationId xmlns:a16="http://schemas.microsoft.com/office/drawing/2014/main" id="{A3B84327-C75F-A0AE-967C-E79681561809}"/>
              </a:ext>
            </a:extLst>
          </p:cNvPr>
          <p:cNvSpPr>
            <a:spLocks noGrp="1"/>
          </p:cNvSpPr>
          <p:nvPr>
            <p:ph type="title"/>
          </p:nvPr>
        </p:nvSpPr>
        <p:spPr>
          <a:xfrm>
            <a:off x="6981937" y="676405"/>
            <a:ext cx="4674603" cy="1985141"/>
          </a:xfrm>
        </p:spPr>
        <p:txBody>
          <a:bodyPr>
            <a:normAutofit/>
          </a:bodyPr>
          <a:lstStyle>
            <a:lvl1pPr>
              <a:defRPr sz="4200"/>
            </a:lvl1pPr>
          </a:lstStyle>
          <a:p>
            <a:r>
              <a:rPr lang="en-US"/>
              <a:t>Click to edit Master title style</a:t>
            </a:r>
            <a:endParaRPr lang="fi-FI"/>
          </a:p>
        </p:txBody>
      </p:sp>
      <p:sp>
        <p:nvSpPr>
          <p:cNvPr id="5" name="Sisällön paikkamerkki 2">
            <a:extLst>
              <a:ext uri="{FF2B5EF4-FFF2-40B4-BE49-F238E27FC236}">
                <a16:creationId xmlns:a16="http://schemas.microsoft.com/office/drawing/2014/main" id="{1524F951-7FD8-2468-5C87-933503186523}"/>
              </a:ext>
            </a:extLst>
          </p:cNvPr>
          <p:cNvSpPr>
            <a:spLocks noGrp="1"/>
          </p:cNvSpPr>
          <p:nvPr>
            <p:ph idx="13"/>
          </p:nvPr>
        </p:nvSpPr>
        <p:spPr>
          <a:xfrm>
            <a:off x="6981937" y="2899107"/>
            <a:ext cx="4674603" cy="3646155"/>
          </a:xfrm>
        </p:spPr>
        <p:txBody>
          <a:bodyPr/>
          <a:lstStyle>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39483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sisältö oikealla kuva vasemmalla">
    <p:spTree>
      <p:nvGrpSpPr>
        <p:cNvPr id="1" name=""/>
        <p:cNvGrpSpPr/>
        <p:nvPr/>
      </p:nvGrpSpPr>
      <p:grpSpPr>
        <a:xfrm>
          <a:off x="0" y="0"/>
          <a:ext cx="0" cy="0"/>
          <a:chOff x="0" y="0"/>
          <a:chExt cx="0" cy="0"/>
        </a:xfrm>
      </p:grpSpPr>
      <p:sp>
        <p:nvSpPr>
          <p:cNvPr id="2" name="Otsikko 1"/>
          <p:cNvSpPr>
            <a:spLocks noGrp="1"/>
          </p:cNvSpPr>
          <p:nvPr>
            <p:ph type="title"/>
          </p:nvPr>
        </p:nvSpPr>
        <p:spPr>
          <a:xfrm>
            <a:off x="6981937" y="676405"/>
            <a:ext cx="4674603" cy="1985141"/>
          </a:xfrm>
        </p:spPr>
        <p:txBody>
          <a:bodyPr>
            <a:normAutofit/>
          </a:bodyPr>
          <a:lstStyle>
            <a:lvl1pPr>
              <a:defRPr sz="4200"/>
            </a:lvl1pPr>
          </a:lstStyle>
          <a:p>
            <a:r>
              <a:rPr lang="en-US"/>
              <a:t>Click to edit Master title style</a:t>
            </a:r>
            <a:endParaRPr lang="fi-FI"/>
          </a:p>
        </p:txBody>
      </p:sp>
      <p:sp>
        <p:nvSpPr>
          <p:cNvPr id="9" name="Sisällön paikkamerkki 2"/>
          <p:cNvSpPr>
            <a:spLocks noGrp="1"/>
          </p:cNvSpPr>
          <p:nvPr>
            <p:ph idx="13"/>
          </p:nvPr>
        </p:nvSpPr>
        <p:spPr>
          <a:xfrm>
            <a:off x="6981937" y="2899107"/>
            <a:ext cx="4674603" cy="3646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lvl1pPr>
          </a:lstStyle>
          <a:p>
            <a:r>
              <a:rPr lang="en-GB"/>
              <a:t>Click icon </a:t>
            </a:r>
            <a:br>
              <a:rPr lang="en-GB"/>
            </a:br>
            <a:r>
              <a:rPr lang="en-GB"/>
              <a:t>to add picture</a:t>
            </a:r>
            <a:endParaRPr lang="en-US"/>
          </a:p>
        </p:txBody>
      </p:sp>
    </p:spTree>
    <p:extLst>
      <p:ext uri="{BB962C8B-B14F-4D97-AF65-F5344CB8AC3E}">
        <p14:creationId xmlns:p14="http://schemas.microsoft.com/office/powerpoint/2010/main" val="274574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ja sisältö oikealla kuva vasemmalla – tumma  – Grafiikka">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382DED1-34F5-48F3-3473-83AEE107CEA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6981937" y="676405"/>
            <a:ext cx="4674603" cy="1985141"/>
          </a:xfrm>
        </p:spPr>
        <p:txBody>
          <a:bodyPr>
            <a:normAutofit/>
          </a:bodyPr>
          <a:lstStyle>
            <a:lvl1pPr>
              <a:defRPr sz="4200">
                <a:solidFill>
                  <a:schemeClr val="bg1"/>
                </a:solidFill>
              </a:defRPr>
            </a:lvl1pPr>
          </a:lstStyle>
          <a:p>
            <a:r>
              <a:rPr lang="en-US"/>
              <a:t>Click to edit Master title style</a:t>
            </a:r>
            <a:endParaRPr lang="fi-FI"/>
          </a:p>
        </p:txBody>
      </p:sp>
      <p:sp>
        <p:nvSpPr>
          <p:cNvPr id="9" name="Sisällön paikkamerkki 2"/>
          <p:cNvSpPr>
            <a:spLocks noGrp="1"/>
          </p:cNvSpPr>
          <p:nvPr>
            <p:ph idx="13"/>
          </p:nvPr>
        </p:nvSpPr>
        <p:spPr>
          <a:xfrm>
            <a:off x="6981937" y="2899107"/>
            <a:ext cx="4674603" cy="36461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icture Placeholder 6">
            <a:extLst>
              <a:ext uri="{FF2B5EF4-FFF2-40B4-BE49-F238E27FC236}">
                <a16:creationId xmlns:a16="http://schemas.microsoft.com/office/drawing/2014/main" id="{8335F366-CB27-4601-87F8-E0FA3542B4E2}"/>
              </a:ext>
            </a:extLst>
          </p:cNvPr>
          <p:cNvSpPr>
            <a:spLocks noGrp="1"/>
          </p:cNvSpPr>
          <p:nvPr>
            <p:ph type="pic" sz="quarter" idx="14" hasCustomPrompt="1"/>
          </p:nvPr>
        </p:nvSpPr>
        <p:spPr>
          <a:xfrm>
            <a:off x="0" y="0"/>
            <a:ext cx="6096000" cy="6857999"/>
          </a:xfrm>
        </p:spPr>
        <p:txBody>
          <a:bodyPr anchor="ctr"/>
          <a:lstStyle>
            <a:lvl1pPr marL="0" indent="0" algn="ctr">
              <a:buNone/>
              <a:defRPr>
                <a:solidFill>
                  <a:schemeClr val="bg1"/>
                </a:solidFill>
              </a:defRPr>
            </a:lvl1pPr>
          </a:lstStyle>
          <a:p>
            <a:r>
              <a:rPr lang="en-GB"/>
              <a:t>Click icon </a:t>
            </a:r>
            <a:br>
              <a:rPr lang="en-GB"/>
            </a:br>
            <a:r>
              <a:rPr lang="en-GB"/>
              <a:t>to add picture</a:t>
            </a:r>
            <a:endParaRPr lang="en-US"/>
          </a:p>
        </p:txBody>
      </p:sp>
    </p:spTree>
    <p:extLst>
      <p:ext uri="{BB962C8B-B14F-4D97-AF65-F5344CB8AC3E}">
        <p14:creationId xmlns:p14="http://schemas.microsoft.com/office/powerpoint/2010/main" val="5142855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966000" y="365125"/>
            <a:ext cx="10260000" cy="1325563"/>
          </a:xfrm>
          <a:prstGeom prst="rect">
            <a:avLst/>
          </a:prstGeom>
        </p:spPr>
        <p:txBody>
          <a:bodyPr vert="horz" lIns="91440" tIns="45720" rIns="91440" bIns="45720" rtlCol="0" anchor="b">
            <a:norm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966000" y="1825625"/>
            <a:ext cx="10260000" cy="371919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14279739"/>
      </p:ext>
    </p:extLst>
  </p:cSld>
  <p:clrMap bg1="lt1" tx1="dk1" bg2="lt2" tx2="dk2" accent1="accent1" accent2="accent2" accent3="accent3" accent4="accent4" accent5="accent5" accent6="accent6" hlink="hlink" folHlink="folHlink"/>
  <p:sldLayoutIdLst>
    <p:sldLayoutId id="2147483701" r:id="rId1"/>
    <p:sldLayoutId id="2147483703" r:id="rId2"/>
    <p:sldLayoutId id="2147483675" r:id="rId3"/>
    <p:sldLayoutId id="2147483707" r:id="rId4"/>
    <p:sldLayoutId id="2147483702" r:id="rId5"/>
    <p:sldLayoutId id="2147483676" r:id="rId6"/>
    <p:sldLayoutId id="2147483677" r:id="rId7"/>
    <p:sldLayoutId id="2147483698" r:id="rId8"/>
    <p:sldLayoutId id="2147483705" r:id="rId9"/>
    <p:sldLayoutId id="2147483711" r:id="rId10"/>
    <p:sldLayoutId id="2147483678" r:id="rId11"/>
    <p:sldLayoutId id="2147483693" r:id="rId12"/>
    <p:sldLayoutId id="2147483692" r:id="rId13"/>
    <p:sldLayoutId id="2147483710" r:id="rId14"/>
    <p:sldLayoutId id="2147483708" r:id="rId15"/>
    <p:sldLayoutId id="2147483709" r:id="rId16"/>
    <p:sldLayoutId id="2147483679" r:id="rId17"/>
    <p:sldLayoutId id="2147483691" r:id="rId18"/>
    <p:sldLayoutId id="2147483706" r:id="rId19"/>
    <p:sldLayoutId id="2147483680" r:id="rId20"/>
    <p:sldLayoutId id="2147483712" r:id="rId21"/>
    <p:sldLayoutId id="2147483695" r:id="rId22"/>
    <p:sldLayoutId id="2147483694" r:id="rId23"/>
    <p:sldLayoutId id="2147483696" r:id="rId24"/>
    <p:sldLayoutId id="2147483681" r:id="rId25"/>
    <p:sldLayoutId id="2147483682" r:id="rId26"/>
    <p:sldLayoutId id="2147483683" r:id="rId27"/>
    <p:sldLayoutId id="2147483697" r:id="rId28"/>
    <p:sldLayoutId id="2147483700" r:id="rId29"/>
    <p:sldLayoutId id="2147483713" r:id="rId30"/>
    <p:sldLayoutId id="2147483704" r:id="rId31"/>
    <p:sldLayoutId id="2147483685" r:id="rId32"/>
  </p:sldLayoutIdLst>
  <p:txStyles>
    <p:titleStyle>
      <a:lvl1pPr algn="l" defTabSz="914400" rtl="0" eaLnBrk="1" latinLnBrk="0" hangingPunct="1">
        <a:lnSpc>
          <a:spcPct val="90000"/>
        </a:lnSpc>
        <a:spcBef>
          <a:spcPct val="0"/>
        </a:spcBef>
        <a:spcAft>
          <a:spcPts val="1200"/>
        </a:spcAft>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spcAft>
          <a:spcPts val="400"/>
        </a:spcAft>
        <a:buClrTx/>
        <a:buFont typeface="System Font Regular"/>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3pPr>
      <a:lvl4pPr marL="16002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ueq-online.org/" TargetMode="External"/><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digipedaohjeet.hamk.fi/ohje/teams-queries/?lang=en" TargetMode="External"/><Relationship Id="rId2" Type="http://schemas.openxmlformats.org/officeDocument/2006/relationships/hyperlink" Target="https://digipedaohjeet.hamk.fi/ohje/webropol-survey-reporting/?lang=en" TargetMode="External"/><Relationship Id="rId1" Type="http://schemas.openxmlformats.org/officeDocument/2006/relationships/slideLayout" Target="../slideLayouts/slideLayout5.xml"/><Relationship Id="rId6" Type="http://schemas.openxmlformats.org/officeDocument/2006/relationships/hyperlink" Target="https://digipedaohjeet.hamk.fi/kb/questionnaires/?lang=en" TargetMode="External"/><Relationship Id="rId5" Type="http://schemas.openxmlformats.org/officeDocument/2006/relationships/hyperlink" Target="https://digipedaohjeet.hamk.fi/ohje/microsoft-forms-to-create-queries/?lang=en" TargetMode="External"/><Relationship Id="rId4" Type="http://schemas.openxmlformats.org/officeDocument/2006/relationships/hyperlink" Target="https://digipedaohjeet.hamk.fi/ohje/polls/?lang=e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fsd.tuni.fi/fi/palvelut/menetelmaopetus/kvali/tutkimusetiikka/tutkimuslupa-suostumus-informointi-ja-tietosuoja/"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youxventures?utm_source=unsplash&amp;utm_medium=referral&amp;utm_content=creditCopyText" TargetMode="External"/><Relationship Id="rId2" Type="http://schemas.openxmlformats.org/officeDocument/2006/relationships/image" Target="../media/image32.webp"/><Relationship Id="rId1" Type="http://schemas.openxmlformats.org/officeDocument/2006/relationships/slideLayout" Target="../slideLayouts/slideLayout5.xml"/><Relationship Id="rId4" Type="http://schemas.openxmlformats.org/officeDocument/2006/relationships/hyperlink" Target="https://unsplash.com/s/photos/interview?utm_source=unsplash&amp;utm_medium=referral&amp;utm_content=creditCopyTex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hyperlink" Target="https://www.youtube.com/watch?v=U4UKwd0KExc" TargetMode="External"/><Relationship Id="rId4" Type="http://schemas.openxmlformats.org/officeDocument/2006/relationships/hyperlink" Target="https://www.youtube.com/watch?v=W4hBOxS0Pb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fsd.tuni.fi/fi/palvelut/menetelmaopetus/kvali/tutkimusetiikka/tutkimuslupa-suostumus-informointi-ja-tietosuoja/"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digipedaohjeet.hamk.fi/ohje/data-protection-informing-the-data-subject/?lang=en" TargetMode="External"/><Relationship Id="rId2" Type="http://schemas.openxmlformats.org/officeDocument/2006/relationships/hyperlink" Target="https://www.metropolia.fi/en/rdi/ethics-committee" TargetMode="External"/><Relationship Id="rId1" Type="http://schemas.openxmlformats.org/officeDocument/2006/relationships/slideLayout" Target="../slideLayouts/slideLayout5.xml"/><Relationship Id="rId4" Type="http://schemas.openxmlformats.org/officeDocument/2006/relationships/hyperlink" Target="https://www.hamk.fi/research/research-permit/?lang=en"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hameenamk.sharepoint.com/:w:/s/opiskelijan-materiaalit/EbBKxVY-Lk1ItBsQt9Q9X9IBNxUv6BaQAEEGfhBfmwP2gA?e=SQYp3h"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hameenamk.sharepoint.com/:w:/s/opiskelijan-materiaalit/EWrtFp5uhWZCijrvRmqtmoQBYbvN89nUOIAfOWF3CV6BHQ?e=41XJN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1F20F-FC06-7DEA-6B03-FF06EFB74B81}"/>
              </a:ext>
            </a:extLst>
          </p:cNvPr>
          <p:cNvSpPr>
            <a:spLocks noGrp="1"/>
          </p:cNvSpPr>
          <p:nvPr>
            <p:ph type="title"/>
          </p:nvPr>
        </p:nvSpPr>
        <p:spPr/>
        <p:txBody>
          <a:bodyPr/>
          <a:lstStyle/>
          <a:p>
            <a:r>
              <a:rPr lang="fi-FI" dirty="0"/>
              <a:t>Käyttäjätutkimus</a:t>
            </a:r>
          </a:p>
        </p:txBody>
      </p:sp>
      <p:sp>
        <p:nvSpPr>
          <p:cNvPr id="3" name="Text Placeholder 2">
            <a:extLst>
              <a:ext uri="{FF2B5EF4-FFF2-40B4-BE49-F238E27FC236}">
                <a16:creationId xmlns:a16="http://schemas.microsoft.com/office/drawing/2014/main" id="{2E20AD4F-B8EE-F55F-B601-91B5116DFF2D}"/>
              </a:ext>
            </a:extLst>
          </p:cNvPr>
          <p:cNvSpPr>
            <a:spLocks noGrp="1"/>
          </p:cNvSpPr>
          <p:nvPr>
            <p:ph type="body" sz="quarter" idx="10"/>
          </p:nvPr>
        </p:nvSpPr>
        <p:spPr/>
        <p:txBody>
          <a:bodyPr/>
          <a:lstStyle/>
          <a:p>
            <a:r>
              <a:rPr lang="fi-FI"/>
              <a:t>Sanna-Maaria Siintoharju</a:t>
            </a:r>
          </a:p>
          <a:p>
            <a:r>
              <a:rPr lang="fi-FI"/>
              <a:t>Jari Jussila</a:t>
            </a:r>
          </a:p>
        </p:txBody>
      </p:sp>
      <p:sp>
        <p:nvSpPr>
          <p:cNvPr id="4" name="Text Placeholder 3">
            <a:extLst>
              <a:ext uri="{FF2B5EF4-FFF2-40B4-BE49-F238E27FC236}">
                <a16:creationId xmlns:a16="http://schemas.microsoft.com/office/drawing/2014/main" id="{0008ABFA-11F5-A1E5-852E-DFEBB3349898}"/>
              </a:ext>
            </a:extLst>
          </p:cNvPr>
          <p:cNvSpPr>
            <a:spLocks noGrp="1"/>
          </p:cNvSpPr>
          <p:nvPr>
            <p:ph type="body" sz="quarter" idx="11"/>
          </p:nvPr>
        </p:nvSpPr>
        <p:spPr>
          <a:xfrm>
            <a:off x="3138695" y="5367082"/>
            <a:ext cx="4029360" cy="1027112"/>
          </a:xfrm>
        </p:spPr>
        <p:txBody>
          <a:bodyPr anchor="ctr"/>
          <a:lstStyle/>
          <a:p>
            <a:r>
              <a:rPr lang="fi-FI"/>
              <a:t>HAMK Design Factory</a:t>
            </a:r>
          </a:p>
        </p:txBody>
      </p:sp>
    </p:spTree>
    <p:extLst>
      <p:ext uri="{BB962C8B-B14F-4D97-AF65-F5344CB8AC3E}">
        <p14:creationId xmlns:p14="http://schemas.microsoft.com/office/powerpoint/2010/main" val="142615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4D70-523D-A592-7FBC-299052C2DA0F}"/>
              </a:ext>
            </a:extLst>
          </p:cNvPr>
          <p:cNvSpPr>
            <a:spLocks noGrp="1"/>
          </p:cNvSpPr>
          <p:nvPr>
            <p:ph type="title"/>
          </p:nvPr>
        </p:nvSpPr>
        <p:spPr/>
        <p:txBody>
          <a:bodyPr/>
          <a:lstStyle/>
          <a:p>
            <a:r>
              <a:rPr lang="fi-FI" altLang="fi-FI" sz="3600" dirty="0"/>
              <a:t>Kyselylomake - kysymykset ja vastaukset</a:t>
            </a:r>
            <a:endParaRPr lang="fi-FI" dirty="0"/>
          </a:p>
        </p:txBody>
      </p:sp>
      <p:grpSp>
        <p:nvGrpSpPr>
          <p:cNvPr id="4" name="Ryhmä 15">
            <a:extLst>
              <a:ext uri="{FF2B5EF4-FFF2-40B4-BE49-F238E27FC236}">
                <a16:creationId xmlns:a16="http://schemas.microsoft.com/office/drawing/2014/main" id="{6FC25ECB-CD41-8E76-9C25-23445EF58EE4}"/>
              </a:ext>
            </a:extLst>
          </p:cNvPr>
          <p:cNvGrpSpPr/>
          <p:nvPr/>
        </p:nvGrpSpPr>
        <p:grpSpPr>
          <a:xfrm>
            <a:off x="5025711" y="2526917"/>
            <a:ext cx="5141764" cy="3763412"/>
            <a:chOff x="1450975" y="1681744"/>
            <a:chExt cx="5370513" cy="4315940"/>
          </a:xfrm>
        </p:grpSpPr>
        <p:pic>
          <p:nvPicPr>
            <p:cNvPr id="5" name="Kuva 16">
              <a:extLst>
                <a:ext uri="{FF2B5EF4-FFF2-40B4-BE49-F238E27FC236}">
                  <a16:creationId xmlns:a16="http://schemas.microsoft.com/office/drawing/2014/main" id="{8CDD7273-8045-DFE5-AB3F-1BF41E3CC98F}"/>
                </a:ext>
              </a:extLst>
            </p:cNvPr>
            <p:cNvPicPr>
              <a:picLocks noChangeAspect="1"/>
            </p:cNvPicPr>
            <p:nvPr/>
          </p:nvPicPr>
          <p:blipFill rotWithShape="1">
            <a:blip r:embed="rId2"/>
            <a:srcRect l="12168" t="13226" r="77946" b="77935"/>
            <a:stretch/>
          </p:blipFill>
          <p:spPr>
            <a:xfrm>
              <a:off x="1450975" y="1681744"/>
              <a:ext cx="5331884" cy="1532351"/>
            </a:xfrm>
            <a:prstGeom prst="rect">
              <a:avLst/>
            </a:prstGeom>
          </p:spPr>
        </p:pic>
        <p:pic>
          <p:nvPicPr>
            <p:cNvPr id="6" name="Kuva 17">
              <a:extLst>
                <a:ext uri="{FF2B5EF4-FFF2-40B4-BE49-F238E27FC236}">
                  <a16:creationId xmlns:a16="http://schemas.microsoft.com/office/drawing/2014/main" id="{B688A94F-C4DD-679D-9967-18A3AF7FF55A}"/>
                </a:ext>
              </a:extLst>
            </p:cNvPr>
            <p:cNvPicPr>
              <a:picLocks noChangeAspect="1"/>
            </p:cNvPicPr>
            <p:nvPr/>
          </p:nvPicPr>
          <p:blipFill rotWithShape="1">
            <a:blip r:embed="rId2"/>
            <a:srcRect l="12168" t="41047" r="78226" b="50162"/>
            <a:stretch/>
          </p:blipFill>
          <p:spPr>
            <a:xfrm>
              <a:off x="1526487" y="4473684"/>
              <a:ext cx="5180860" cy="1524000"/>
            </a:xfrm>
            <a:prstGeom prst="rect">
              <a:avLst/>
            </a:prstGeom>
          </p:spPr>
        </p:pic>
        <p:pic>
          <p:nvPicPr>
            <p:cNvPr id="7" name="Kuva 18">
              <a:extLst>
                <a:ext uri="{FF2B5EF4-FFF2-40B4-BE49-F238E27FC236}">
                  <a16:creationId xmlns:a16="http://schemas.microsoft.com/office/drawing/2014/main" id="{307972BA-6C81-1A7A-DC0B-E7D0EC22C2E0}"/>
                </a:ext>
              </a:extLst>
            </p:cNvPr>
            <p:cNvPicPr>
              <a:picLocks noChangeAspect="1"/>
            </p:cNvPicPr>
            <p:nvPr/>
          </p:nvPicPr>
          <p:blipFill rotWithShape="1">
            <a:blip r:embed="rId2"/>
            <a:srcRect l="12168" t="27123" r="77946" b="65264"/>
            <a:stretch/>
          </p:blipFill>
          <p:spPr>
            <a:xfrm>
              <a:off x="1489604" y="3182025"/>
              <a:ext cx="5331884" cy="1319717"/>
            </a:xfrm>
            <a:prstGeom prst="rect">
              <a:avLst/>
            </a:prstGeom>
          </p:spPr>
        </p:pic>
      </p:grpSp>
      <p:sp>
        <p:nvSpPr>
          <p:cNvPr id="8" name="Tekstiruutu 22">
            <a:extLst>
              <a:ext uri="{FF2B5EF4-FFF2-40B4-BE49-F238E27FC236}">
                <a16:creationId xmlns:a16="http://schemas.microsoft.com/office/drawing/2014/main" id="{F7577D0D-3F6B-0C00-571F-6A8C28476279}"/>
              </a:ext>
            </a:extLst>
          </p:cNvPr>
          <p:cNvSpPr txBox="1"/>
          <p:nvPr/>
        </p:nvSpPr>
        <p:spPr>
          <a:xfrm>
            <a:off x="1026533" y="2526917"/>
            <a:ext cx="4612267" cy="646331"/>
          </a:xfrm>
          <a:prstGeom prst="rect">
            <a:avLst/>
          </a:prstGeom>
          <a:noFill/>
        </p:spPr>
        <p:txBody>
          <a:bodyPr wrap="square" rtlCol="0">
            <a:spAutoFit/>
          </a:bodyPr>
          <a:lstStyle/>
          <a:p>
            <a:r>
              <a:rPr lang="en-AU" dirty="0" err="1"/>
              <a:t>Millaisia</a:t>
            </a:r>
            <a:r>
              <a:rPr lang="en-AU" dirty="0"/>
              <a:t> </a:t>
            </a:r>
            <a:r>
              <a:rPr lang="en-AU" dirty="0" err="1"/>
              <a:t>kokemuksia</a:t>
            </a:r>
            <a:r>
              <a:rPr lang="en-AU" dirty="0"/>
              <a:t> </a:t>
            </a:r>
            <a:r>
              <a:rPr lang="en-AU" dirty="0" err="1"/>
              <a:t>sinulla</a:t>
            </a:r>
            <a:r>
              <a:rPr lang="en-AU" dirty="0"/>
              <a:t> on </a:t>
            </a:r>
            <a:r>
              <a:rPr lang="en-AU" dirty="0" err="1"/>
              <a:t>tästä</a:t>
            </a:r>
            <a:r>
              <a:rPr lang="en-AU" dirty="0"/>
              <a:t> </a:t>
            </a:r>
            <a:r>
              <a:rPr lang="en-AU" dirty="0" err="1"/>
              <a:t>tuotteesta</a:t>
            </a:r>
            <a:r>
              <a:rPr lang="en-AU" dirty="0"/>
              <a:t>?</a:t>
            </a:r>
          </a:p>
        </p:txBody>
      </p:sp>
      <p:sp>
        <p:nvSpPr>
          <p:cNvPr id="9" name="Tekstiruutu 19">
            <a:extLst>
              <a:ext uri="{FF2B5EF4-FFF2-40B4-BE49-F238E27FC236}">
                <a16:creationId xmlns:a16="http://schemas.microsoft.com/office/drawing/2014/main" id="{9995CF29-4EF6-3FA6-00D3-ACEF09B5B722}"/>
              </a:ext>
            </a:extLst>
          </p:cNvPr>
          <p:cNvSpPr txBox="1"/>
          <p:nvPr/>
        </p:nvSpPr>
        <p:spPr>
          <a:xfrm>
            <a:off x="1026533" y="3148840"/>
            <a:ext cx="2889765" cy="646331"/>
          </a:xfrm>
          <a:prstGeom prst="rect">
            <a:avLst/>
          </a:prstGeom>
          <a:noFill/>
        </p:spPr>
        <p:txBody>
          <a:bodyPr wrap="none" rtlCol="0">
            <a:spAutoFit/>
          </a:bodyPr>
          <a:lstStyle/>
          <a:p>
            <a:r>
              <a:rPr lang="en-AU" dirty="0"/>
              <a:t>Itsearviointinukke-testi</a:t>
            </a:r>
          </a:p>
          <a:p>
            <a:r>
              <a:rPr lang="en-AU" dirty="0"/>
              <a:t>(Bradley &amp; Lang, 1994)</a:t>
            </a:r>
          </a:p>
        </p:txBody>
      </p:sp>
    </p:spTree>
    <p:extLst>
      <p:ext uri="{BB962C8B-B14F-4D97-AF65-F5344CB8AC3E}">
        <p14:creationId xmlns:p14="http://schemas.microsoft.com/office/powerpoint/2010/main" val="834854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2394-33A4-335E-CE5F-91FE929F9B7B}"/>
              </a:ext>
            </a:extLst>
          </p:cNvPr>
          <p:cNvSpPr>
            <a:spLocks noGrp="1"/>
          </p:cNvSpPr>
          <p:nvPr>
            <p:ph type="title"/>
          </p:nvPr>
        </p:nvSpPr>
        <p:spPr/>
        <p:txBody>
          <a:bodyPr/>
          <a:lstStyle/>
          <a:p>
            <a:r>
              <a:rPr lang="fi-FI" altLang="fi-FI" sz="3600" dirty="0"/>
              <a:t>Kyselylomake - kysymykset ja vastaukset</a:t>
            </a:r>
            <a:endParaRPr lang="fi-FI" dirty="0"/>
          </a:p>
        </p:txBody>
      </p:sp>
      <p:pic>
        <p:nvPicPr>
          <p:cNvPr id="4" name="Kuva 1">
            <a:extLst>
              <a:ext uri="{FF2B5EF4-FFF2-40B4-BE49-F238E27FC236}">
                <a16:creationId xmlns:a16="http://schemas.microsoft.com/office/drawing/2014/main" id="{32A95F05-C80A-7B05-35DE-303E0948504F}"/>
              </a:ext>
            </a:extLst>
          </p:cNvPr>
          <p:cNvPicPr>
            <a:picLocks noChangeAspect="1"/>
          </p:cNvPicPr>
          <p:nvPr/>
        </p:nvPicPr>
        <p:blipFill rotWithShape="1">
          <a:blip r:embed="rId2"/>
          <a:srcRect l="35053" t="14250" r="33590" b="25279"/>
          <a:stretch/>
        </p:blipFill>
        <p:spPr>
          <a:xfrm>
            <a:off x="5084238" y="2369693"/>
            <a:ext cx="4137820" cy="4488307"/>
          </a:xfrm>
          <a:prstGeom prst="rect">
            <a:avLst/>
          </a:prstGeom>
        </p:spPr>
      </p:pic>
      <p:sp>
        <p:nvSpPr>
          <p:cNvPr id="5" name="Tekstiruutu 20">
            <a:extLst>
              <a:ext uri="{FF2B5EF4-FFF2-40B4-BE49-F238E27FC236}">
                <a16:creationId xmlns:a16="http://schemas.microsoft.com/office/drawing/2014/main" id="{EE62C619-7B1F-65EF-8211-C27F80146F15}"/>
              </a:ext>
            </a:extLst>
          </p:cNvPr>
          <p:cNvSpPr txBox="1"/>
          <p:nvPr/>
        </p:nvSpPr>
        <p:spPr>
          <a:xfrm>
            <a:off x="1011386" y="3444959"/>
            <a:ext cx="3184867" cy="646331"/>
          </a:xfrm>
          <a:prstGeom prst="rect">
            <a:avLst/>
          </a:prstGeom>
          <a:noFill/>
        </p:spPr>
        <p:txBody>
          <a:bodyPr wrap="square" rtlCol="0">
            <a:spAutoFit/>
          </a:bodyPr>
          <a:lstStyle/>
          <a:p>
            <a:r>
              <a:rPr lang="fi-FI" dirty="0">
                <a:hlinkClick r:id="rId3"/>
              </a:rPr>
              <a:t>https://www.ueq-online.org/</a:t>
            </a:r>
            <a:endParaRPr lang="fi-FI" dirty="0"/>
          </a:p>
          <a:p>
            <a:endParaRPr lang="fi-FI" dirty="0"/>
          </a:p>
        </p:txBody>
      </p:sp>
      <p:sp>
        <p:nvSpPr>
          <p:cNvPr id="6" name="Tekstiruutu 8">
            <a:extLst>
              <a:ext uri="{FF2B5EF4-FFF2-40B4-BE49-F238E27FC236}">
                <a16:creationId xmlns:a16="http://schemas.microsoft.com/office/drawing/2014/main" id="{0E16DE73-ABCA-5129-42F5-5C99536EB3AD}"/>
              </a:ext>
            </a:extLst>
          </p:cNvPr>
          <p:cNvSpPr txBox="1"/>
          <p:nvPr/>
        </p:nvSpPr>
        <p:spPr>
          <a:xfrm>
            <a:off x="1011386" y="2798628"/>
            <a:ext cx="4137820" cy="646331"/>
          </a:xfrm>
          <a:prstGeom prst="rect">
            <a:avLst/>
          </a:prstGeom>
          <a:noFill/>
        </p:spPr>
        <p:txBody>
          <a:bodyPr wrap="square" rtlCol="0">
            <a:spAutoFit/>
          </a:bodyPr>
          <a:lstStyle/>
          <a:p>
            <a:r>
              <a:rPr lang="en-AU" dirty="0"/>
              <a:t>Arvioi tuote rastittamalla yksi ympyrä per rivi:</a:t>
            </a:r>
          </a:p>
        </p:txBody>
      </p:sp>
    </p:spTree>
    <p:extLst>
      <p:ext uri="{BB962C8B-B14F-4D97-AF65-F5344CB8AC3E}">
        <p14:creationId xmlns:p14="http://schemas.microsoft.com/office/powerpoint/2010/main" val="262723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C60D-B2C0-AEC4-DED9-A3E785852368}"/>
              </a:ext>
            </a:extLst>
          </p:cNvPr>
          <p:cNvSpPr>
            <a:spLocks noGrp="1"/>
          </p:cNvSpPr>
          <p:nvPr>
            <p:ph type="title"/>
          </p:nvPr>
        </p:nvSpPr>
        <p:spPr/>
        <p:txBody>
          <a:bodyPr/>
          <a:lstStyle/>
          <a:p>
            <a:r>
              <a:rPr lang="fi-FI" dirty="0"/>
              <a:t>Vinkkejä kyselylomakkeeseen</a:t>
            </a:r>
          </a:p>
        </p:txBody>
      </p:sp>
      <p:sp>
        <p:nvSpPr>
          <p:cNvPr id="3" name="Content Placeholder 2">
            <a:extLst>
              <a:ext uri="{FF2B5EF4-FFF2-40B4-BE49-F238E27FC236}">
                <a16:creationId xmlns:a16="http://schemas.microsoft.com/office/drawing/2014/main" id="{D295E122-F633-9049-6CBF-7E54E1F67169}"/>
              </a:ext>
            </a:extLst>
          </p:cNvPr>
          <p:cNvSpPr>
            <a:spLocks noGrp="1"/>
          </p:cNvSpPr>
          <p:nvPr>
            <p:ph idx="1"/>
          </p:nvPr>
        </p:nvSpPr>
        <p:spPr/>
        <p:txBody>
          <a:bodyPr/>
          <a:lstStyle/>
          <a:p>
            <a:pPr>
              <a:defRPr/>
            </a:pPr>
            <a:r>
              <a:rPr lang="en-AU" sz="2200" b="1" dirty="0"/>
              <a:t>Yleistä</a:t>
            </a:r>
          </a:p>
          <a:p>
            <a:pPr lvl="1">
              <a:defRPr/>
            </a:pPr>
            <a:r>
              <a:rPr lang="en-AU" sz="2200" dirty="0"/>
              <a:t>Rakenne: Ryhmittely teemojen perusteella</a:t>
            </a:r>
          </a:p>
          <a:p>
            <a:pPr lvl="1">
              <a:defRPr/>
            </a:pPr>
            <a:r>
              <a:rPr lang="en-AU" sz="2200" dirty="0" err="1"/>
              <a:t>Pidä</a:t>
            </a:r>
            <a:r>
              <a:rPr lang="en-AU" sz="2200" dirty="0"/>
              <a:t> </a:t>
            </a:r>
            <a:r>
              <a:rPr lang="en-AU" sz="2200" dirty="0" err="1"/>
              <a:t>lyhyenä</a:t>
            </a:r>
            <a:r>
              <a:rPr lang="en-AU" sz="2200" dirty="0"/>
              <a:t>! Enintään 15 minuuttia aikaa </a:t>
            </a:r>
            <a:r>
              <a:rPr lang="en-AU" sz="2200" dirty="0" err="1"/>
              <a:t>täyttää</a:t>
            </a:r>
            <a:r>
              <a:rPr lang="en-AU" sz="2200" dirty="0"/>
              <a:t> </a:t>
            </a:r>
            <a:r>
              <a:rPr lang="en-AU" sz="2200" dirty="0" err="1"/>
              <a:t>kysely</a:t>
            </a:r>
            <a:endParaRPr lang="en-AU" sz="2200" dirty="0"/>
          </a:p>
          <a:p>
            <a:pPr>
              <a:defRPr/>
            </a:pPr>
            <a:r>
              <a:rPr lang="en-AU" sz="2200" dirty="0"/>
              <a:t>Työkalut: Google Forms, Microsoft Forms, Webropol...</a:t>
            </a:r>
          </a:p>
          <a:p>
            <a:pPr>
              <a:defRPr/>
            </a:pPr>
            <a:r>
              <a:rPr lang="en-AU" sz="2200" dirty="0"/>
              <a:t>Suunnittele tapa tavoittaa kohderyhmäsi</a:t>
            </a:r>
          </a:p>
          <a:p>
            <a:endParaRPr lang="fi-FI" dirty="0"/>
          </a:p>
        </p:txBody>
      </p:sp>
    </p:spTree>
    <p:extLst>
      <p:ext uri="{BB962C8B-B14F-4D97-AF65-F5344CB8AC3E}">
        <p14:creationId xmlns:p14="http://schemas.microsoft.com/office/powerpoint/2010/main" val="121891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7136-D305-8A15-8AB0-A77EFF020CB9}"/>
              </a:ext>
            </a:extLst>
          </p:cNvPr>
          <p:cNvSpPr>
            <a:spLocks noGrp="1"/>
          </p:cNvSpPr>
          <p:nvPr>
            <p:ph type="title"/>
          </p:nvPr>
        </p:nvSpPr>
        <p:spPr/>
        <p:txBody>
          <a:bodyPr/>
          <a:lstStyle/>
          <a:p>
            <a:r>
              <a:rPr lang="fi-FI" dirty="0"/>
              <a:t>Vinkkejä kyselylomakkeeseen</a:t>
            </a:r>
          </a:p>
        </p:txBody>
      </p:sp>
      <p:sp>
        <p:nvSpPr>
          <p:cNvPr id="3" name="Content Placeholder 2">
            <a:extLst>
              <a:ext uri="{FF2B5EF4-FFF2-40B4-BE49-F238E27FC236}">
                <a16:creationId xmlns:a16="http://schemas.microsoft.com/office/drawing/2014/main" id="{640132D7-9017-E191-DBAD-01D3CCA09454}"/>
              </a:ext>
            </a:extLst>
          </p:cNvPr>
          <p:cNvSpPr>
            <a:spLocks noGrp="1"/>
          </p:cNvSpPr>
          <p:nvPr>
            <p:ph idx="1"/>
          </p:nvPr>
        </p:nvSpPr>
        <p:spPr/>
        <p:txBody>
          <a:bodyPr>
            <a:normAutofit fontScale="92500" lnSpcReduction="20000"/>
          </a:bodyPr>
          <a:lstStyle/>
          <a:p>
            <a:pPr>
              <a:defRPr/>
            </a:pPr>
            <a:r>
              <a:rPr lang="fi-FI" sz="2200" b="1" dirty="0"/>
              <a:t>Hyviä kysymyksiä</a:t>
            </a:r>
          </a:p>
          <a:p>
            <a:pPr lvl="2">
              <a:defRPr/>
            </a:pPr>
            <a:r>
              <a:rPr lang="en-AU" sz="2200" b="1" dirty="0"/>
              <a:t>Helppo ymmärtää! Lyhyt!</a:t>
            </a:r>
          </a:p>
          <a:p>
            <a:pPr lvl="2">
              <a:defRPr/>
            </a:pPr>
            <a:r>
              <a:rPr lang="en-AU" sz="2200" dirty="0"/>
              <a:t>Vältä johdattelevia kysymyksiä: "Onko konseptini hyvä?"</a:t>
            </a:r>
          </a:p>
          <a:p>
            <a:pPr lvl="2">
              <a:defRPr/>
            </a:pPr>
            <a:r>
              <a:rPr lang="en-AU" sz="2200" dirty="0"/>
              <a:t>Tee yksi kysymys kerrallaan</a:t>
            </a:r>
          </a:p>
          <a:p>
            <a:pPr lvl="2">
              <a:defRPr/>
            </a:pPr>
            <a:r>
              <a:rPr lang="en-AU" sz="2200" dirty="0"/>
              <a:t>Ole tietoinen kielestä (selkeä, johdonmukainen, kunnioittava, kohderyhmä).</a:t>
            </a:r>
          </a:p>
          <a:p>
            <a:pPr lvl="2">
              <a:defRPr/>
            </a:pPr>
            <a:r>
              <a:rPr lang="en-AU" sz="2200" dirty="0"/>
              <a:t>Vältä negatiivisia kysymyksiä</a:t>
            </a:r>
          </a:p>
          <a:p>
            <a:pPr lvl="2">
              <a:defRPr/>
            </a:pPr>
            <a:r>
              <a:rPr lang="en-AU" sz="2200" dirty="0"/>
              <a:t>Vältä äärimmäisyyksiä "En koskaan käyttäisi...".</a:t>
            </a:r>
          </a:p>
          <a:p>
            <a:pPr lvl="2">
              <a:defRPr/>
            </a:pPr>
            <a:r>
              <a:rPr lang="en-AU" sz="2200" b="1" dirty="0"/>
              <a:t>Testataan!</a:t>
            </a:r>
            <a:endParaRPr lang="en-AU" sz="2200" dirty="0"/>
          </a:p>
          <a:p>
            <a:endParaRPr lang="fi-FI" dirty="0"/>
          </a:p>
        </p:txBody>
      </p:sp>
    </p:spTree>
    <p:extLst>
      <p:ext uri="{BB962C8B-B14F-4D97-AF65-F5344CB8AC3E}">
        <p14:creationId xmlns:p14="http://schemas.microsoft.com/office/powerpoint/2010/main" val="287692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325AA-CDC0-E118-2038-B7B85105E432}"/>
              </a:ext>
            </a:extLst>
          </p:cNvPr>
          <p:cNvSpPr>
            <a:spLocks noGrp="1"/>
          </p:cNvSpPr>
          <p:nvPr>
            <p:ph type="title"/>
          </p:nvPr>
        </p:nvSpPr>
        <p:spPr/>
        <p:txBody>
          <a:bodyPr/>
          <a:lstStyle/>
          <a:p>
            <a:r>
              <a:rPr lang="fi-FI" dirty="0"/>
              <a:t>Kyselylomakkeet</a:t>
            </a:r>
          </a:p>
        </p:txBody>
      </p:sp>
      <p:sp>
        <p:nvSpPr>
          <p:cNvPr id="3" name="Content Placeholder 2">
            <a:extLst>
              <a:ext uri="{FF2B5EF4-FFF2-40B4-BE49-F238E27FC236}">
                <a16:creationId xmlns:a16="http://schemas.microsoft.com/office/drawing/2014/main" id="{06219DC8-04AA-ED04-AAEA-9D550807E665}"/>
              </a:ext>
            </a:extLst>
          </p:cNvPr>
          <p:cNvSpPr>
            <a:spLocks noGrp="1"/>
          </p:cNvSpPr>
          <p:nvPr>
            <p:ph idx="1"/>
          </p:nvPr>
        </p:nvSpPr>
        <p:spPr/>
        <p:txBody>
          <a:bodyPr/>
          <a:lstStyle/>
          <a:p>
            <a:r>
              <a:rPr lang="en-US" dirty="0"/>
              <a:t>Tarvitsetko työkalua kyselyn, palautteen tai mielipidekyselyn luomiseen? </a:t>
            </a:r>
            <a:r>
              <a:rPr lang="en-US" dirty="0" err="1"/>
              <a:t>Tästä</a:t>
            </a:r>
            <a:r>
              <a:rPr lang="en-US" dirty="0"/>
              <a:t> </a:t>
            </a:r>
            <a:r>
              <a:rPr lang="en-US" dirty="0" err="1"/>
              <a:t>listasta</a:t>
            </a:r>
            <a:r>
              <a:rPr lang="en-US" dirty="0"/>
              <a:t> löydät erilaisia vaihtoehtoja ja sovelluksia sekä suurempien että pienempien kyselyjen toteuttamiseen.</a:t>
            </a:r>
          </a:p>
          <a:p>
            <a:pPr>
              <a:buFont typeface="Arial" panose="020B0604020202020204" pitchFamily="34" charset="0"/>
              <a:buChar char="•"/>
            </a:pPr>
            <a:r>
              <a:rPr lang="en-US" dirty="0">
                <a:hlinkClick r:id="rId2"/>
              </a:rPr>
              <a:t>Webropol-kysely- ja raportointiväline</a:t>
            </a:r>
            <a:endParaRPr lang="en-US" dirty="0"/>
          </a:p>
          <a:p>
            <a:pPr>
              <a:buFont typeface="Arial" panose="020B0604020202020204" pitchFamily="34" charset="0"/>
              <a:buChar char="•"/>
            </a:pPr>
            <a:r>
              <a:rPr lang="en-US" dirty="0">
                <a:hlinkClick r:id="rId3"/>
              </a:rPr>
              <a:t>Teams-kyselyt Forms-sovelluksella</a:t>
            </a:r>
            <a:endParaRPr lang="en-US" dirty="0"/>
          </a:p>
          <a:p>
            <a:pPr>
              <a:buFont typeface="Arial" panose="020B0604020202020204" pitchFamily="34" charset="0"/>
              <a:buChar char="•"/>
            </a:pPr>
            <a:r>
              <a:rPr lang="en-US" dirty="0">
                <a:hlinkClick r:id="rId4"/>
              </a:rPr>
              <a:t>Kyselyt Zoomissa</a:t>
            </a:r>
            <a:endParaRPr lang="en-US" dirty="0"/>
          </a:p>
          <a:p>
            <a:pPr>
              <a:buFont typeface="Arial" panose="020B0604020202020204" pitchFamily="34" charset="0"/>
              <a:buChar char="•"/>
            </a:pPr>
            <a:r>
              <a:rPr lang="en-US" dirty="0">
                <a:hlinkClick r:id="rId5"/>
              </a:rPr>
              <a:t>Microsoft Forms kyselyjen luomiseen</a:t>
            </a:r>
            <a:endParaRPr lang="en-US" dirty="0"/>
          </a:p>
          <a:p>
            <a:endParaRPr lang="fi-FI" dirty="0"/>
          </a:p>
        </p:txBody>
      </p:sp>
      <p:sp>
        <p:nvSpPr>
          <p:cNvPr id="4" name="TextBox 3">
            <a:extLst>
              <a:ext uri="{FF2B5EF4-FFF2-40B4-BE49-F238E27FC236}">
                <a16:creationId xmlns:a16="http://schemas.microsoft.com/office/drawing/2014/main" id="{FC99E89F-668C-487D-37CF-624A3E50D3F9}"/>
              </a:ext>
            </a:extLst>
          </p:cNvPr>
          <p:cNvSpPr txBox="1"/>
          <p:nvPr/>
        </p:nvSpPr>
        <p:spPr>
          <a:xfrm>
            <a:off x="1135117" y="5919454"/>
            <a:ext cx="6936514" cy="646331"/>
          </a:xfrm>
          <a:prstGeom prst="rect">
            <a:avLst/>
          </a:prstGeom>
          <a:noFill/>
        </p:spPr>
        <p:txBody>
          <a:bodyPr wrap="none" rtlCol="0">
            <a:spAutoFit/>
          </a:bodyPr>
          <a:lstStyle/>
          <a:p>
            <a:r>
              <a:rPr lang="fi-FI" dirty="0"/>
              <a:t>Lähde: </a:t>
            </a:r>
            <a:r>
              <a:rPr lang="fi-FI" dirty="0">
                <a:hlinkClick r:id="rId6"/>
              </a:rPr>
              <a:t>https://digipedaohjeet.hamk.fi/kb/questionnaires/?lang=en</a:t>
            </a:r>
            <a:endParaRPr lang="fi-FI" dirty="0"/>
          </a:p>
          <a:p>
            <a:endParaRPr lang="fi-FI" dirty="0"/>
          </a:p>
        </p:txBody>
      </p:sp>
    </p:spTree>
    <p:extLst>
      <p:ext uri="{BB962C8B-B14F-4D97-AF65-F5344CB8AC3E}">
        <p14:creationId xmlns:p14="http://schemas.microsoft.com/office/powerpoint/2010/main" val="2468285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EC5E-40CD-467A-844D-631714FE92E3}"/>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FC1CB483-4ECD-4FBF-95B3-57A485C1D23E}"/>
              </a:ext>
            </a:extLst>
          </p:cNvPr>
          <p:cNvSpPr>
            <a:spLocks noGrp="1"/>
          </p:cNvSpPr>
          <p:nvPr>
            <p:ph idx="1"/>
          </p:nvPr>
        </p:nvSpPr>
        <p:spPr/>
        <p:txBody>
          <a:bodyPr/>
          <a:lstStyle/>
          <a:p>
            <a:endParaRPr lang="fi-FI"/>
          </a:p>
        </p:txBody>
      </p:sp>
      <p:pic>
        <p:nvPicPr>
          <p:cNvPr id="4" name="Sisällön paikkamerkki 4" descr="Kuva, joka sisältää kohteen rakennus, henkilö, nainen, istuminen&#10;&#10;Kuvaus luotu automaattisesti">
            <a:extLst>
              <a:ext uri="{FF2B5EF4-FFF2-40B4-BE49-F238E27FC236}">
                <a16:creationId xmlns:a16="http://schemas.microsoft.com/office/drawing/2014/main" id="{93E00AA4-8EE6-47E5-BA03-2DAE9DC06D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5423"/>
            <a:ext cx="12192000" cy="8128001"/>
          </a:xfrm>
          <a:prstGeom prst="rect">
            <a:avLst/>
          </a:prstGeom>
        </p:spPr>
      </p:pic>
      <p:sp>
        <p:nvSpPr>
          <p:cNvPr id="5" name="Otsikko 1">
            <a:extLst>
              <a:ext uri="{FF2B5EF4-FFF2-40B4-BE49-F238E27FC236}">
                <a16:creationId xmlns:a16="http://schemas.microsoft.com/office/drawing/2014/main" id="{0C869242-9CB7-4B44-80FF-6F6F1CAA60CA}"/>
              </a:ext>
            </a:extLst>
          </p:cNvPr>
          <p:cNvSpPr txBox="1">
            <a:spLocks/>
          </p:cNvSpPr>
          <p:nvPr/>
        </p:nvSpPr>
        <p:spPr>
          <a:xfrm>
            <a:off x="966000" y="0"/>
            <a:ext cx="102600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a:solidFill>
                  <a:srgbClr val="00212E"/>
                </a:solidFill>
                <a:latin typeface="+mj-lt"/>
                <a:ea typeface="+mj-ea"/>
                <a:cs typeface="+mj-cs"/>
              </a:defRPr>
            </a:lvl1pPr>
          </a:lstStyle>
          <a:p>
            <a:r>
              <a:rPr lang="fi-FI" sz="6000" b="1" dirty="0">
                <a:highlight>
                  <a:srgbClr val="FFFF00"/>
                </a:highlight>
              </a:rPr>
              <a:t>Haastattelu.</a:t>
            </a:r>
          </a:p>
        </p:txBody>
      </p:sp>
    </p:spTree>
    <p:extLst>
      <p:ext uri="{BB962C8B-B14F-4D97-AF65-F5344CB8AC3E}">
        <p14:creationId xmlns:p14="http://schemas.microsoft.com/office/powerpoint/2010/main" val="223390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4536D896-43B3-3B0F-EAA9-453996FB2AED}"/>
              </a:ext>
            </a:extLst>
          </p:cNvPr>
          <p:cNvSpPr>
            <a:spLocks noGrp="1"/>
          </p:cNvSpPr>
          <p:nvPr>
            <p:ph type="title"/>
          </p:nvPr>
        </p:nvSpPr>
        <p:spPr>
          <a:xfrm>
            <a:off x="827689" y="1447982"/>
            <a:ext cx="10260000" cy="822079"/>
          </a:xfrm>
        </p:spPr>
        <p:txBody>
          <a:bodyPr/>
          <a:lstStyle/>
          <a:p>
            <a:r>
              <a:rPr lang="en-AU" b="1" dirty="0"/>
              <a:t>Kirjallinen suostumus</a:t>
            </a:r>
          </a:p>
        </p:txBody>
      </p:sp>
      <p:sp>
        <p:nvSpPr>
          <p:cNvPr id="5" name="Sisällön paikkamerkki 2">
            <a:extLst>
              <a:ext uri="{FF2B5EF4-FFF2-40B4-BE49-F238E27FC236}">
                <a16:creationId xmlns:a16="http://schemas.microsoft.com/office/drawing/2014/main" id="{6A91FB65-E5FC-5965-7826-926F3222D73F}"/>
              </a:ext>
            </a:extLst>
          </p:cNvPr>
          <p:cNvSpPr>
            <a:spLocks noGrp="1"/>
          </p:cNvSpPr>
          <p:nvPr>
            <p:ph idx="1"/>
          </p:nvPr>
        </p:nvSpPr>
        <p:spPr>
          <a:xfrm>
            <a:off x="827689" y="2354318"/>
            <a:ext cx="10734207" cy="4283138"/>
          </a:xfrm>
        </p:spPr>
        <p:txBody>
          <a:bodyPr>
            <a:normAutofit fontScale="32500" lnSpcReduction="20000"/>
          </a:bodyPr>
          <a:lstStyle/>
          <a:p>
            <a:pPr>
              <a:defRPr/>
            </a:pPr>
            <a:r>
              <a:rPr lang="en-US" sz="4300" dirty="0"/>
              <a:t>Tämän lomakkeen tarkoituksena on tiedottaa sinulle suoritettavan tutkimuksen luonteesta ja pyytää tietoon perustuvaa suostumustasi osallistua siihen.</a:t>
            </a:r>
            <a:endParaRPr lang="fi-FI" sz="4300" dirty="0"/>
          </a:p>
          <a:p>
            <a:pPr>
              <a:defRPr/>
            </a:pPr>
            <a:r>
              <a:rPr lang="en-AU" sz="4300" dirty="0"/>
              <a:t>Tutkimuksen tavoitteena on kerätä tietoa uusien tuotteiden ja palvelujen suunnittelun tueksi.</a:t>
            </a:r>
          </a:p>
          <a:p>
            <a:pPr>
              <a:defRPr/>
            </a:pPr>
            <a:r>
              <a:rPr lang="fi-FI" sz="4300" dirty="0"/>
              <a:t>Tutkimuksen aikana osallistut haastattelutehtäviin.</a:t>
            </a:r>
            <a:endParaRPr lang="en-US" sz="4300" dirty="0"/>
          </a:p>
          <a:p>
            <a:pPr>
              <a:defRPr/>
            </a:pPr>
            <a:r>
              <a:rPr lang="en-US" sz="4300" dirty="0"/>
              <a:t>Osallistuminen tähän tutkimukseen on täysin vapaaehtoista. Voit halutessasi olla osallistumatta tutkimukseen, ja voit perua osallistumisesi milloin tahansa tutkimuksen aikana. Jos epäröit osallistumistasi tai sinulla on kysyttävää tutkimuksesta, kysy rohkeasti tutkijalta.</a:t>
            </a:r>
          </a:p>
          <a:p>
            <a:pPr>
              <a:defRPr/>
            </a:pPr>
            <a:r>
              <a:rPr lang="en-US" sz="4300" dirty="0"/>
              <a:t>Tutkimuksen aikana tapahtuva ääni- ja/tai videokuvaus ja/tai kuvien ottaminen nauhoitetaan ja siitä tehdään muistiinpanoja ja/tai kuvia tai ne lähetetään. Kaikki saadut tiedot käsitellään ja raportoidaan nimettöminä. Kuvia voidaan käyttää tämän tutkimuksen, siihen liittyvän tutkimuksen tai koulutuksen tarkoituksiin. Muussa tapauksessa alkuperäiset tiedot tuhotaan kolmen kuukauden kuluessa. Tutkija on selittänyt sinulle lisätietoja tästä tutkimuksesta. </a:t>
            </a:r>
          </a:p>
          <a:p>
            <a:pPr>
              <a:defRPr/>
            </a:pPr>
            <a:r>
              <a:rPr lang="en-US" sz="4300" dirty="0"/>
              <a:t>Olen lukenut ja ymmärtänyt tämän suostumuslomakkeen, ja minulle on annettu mahdollisuus esittää kysymyksiä. Suostun osallistumaan HAMKin opiskelijoiden toteuttamaan tutkimukseen.</a:t>
            </a:r>
          </a:p>
          <a:p>
            <a:pPr marL="0" indent="0">
              <a:buNone/>
            </a:pPr>
            <a:r>
              <a:rPr lang="en-AU" sz="4000" i="1" dirty="0"/>
              <a:t>     (Voit näyttää tai lukea tämän osallistujalle ja pyytää häntä hyväksymään sen.)</a:t>
            </a:r>
          </a:p>
        </p:txBody>
      </p:sp>
      <p:sp>
        <p:nvSpPr>
          <p:cNvPr id="6" name="Suorakulmio 3">
            <a:extLst>
              <a:ext uri="{FF2B5EF4-FFF2-40B4-BE49-F238E27FC236}">
                <a16:creationId xmlns:a16="http://schemas.microsoft.com/office/drawing/2014/main" id="{86090576-1429-D5B1-77E6-658EA9F45092}"/>
              </a:ext>
            </a:extLst>
          </p:cNvPr>
          <p:cNvSpPr/>
          <p:nvPr/>
        </p:nvSpPr>
        <p:spPr>
          <a:xfrm>
            <a:off x="630104" y="1447982"/>
            <a:ext cx="11192655" cy="510521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8166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6DE8-9E63-CC9F-2627-9263AEE7D44E}"/>
              </a:ext>
            </a:extLst>
          </p:cNvPr>
          <p:cNvSpPr>
            <a:spLocks noGrp="1"/>
          </p:cNvSpPr>
          <p:nvPr>
            <p:ph type="title"/>
          </p:nvPr>
        </p:nvSpPr>
        <p:spPr/>
        <p:txBody>
          <a:bodyPr/>
          <a:lstStyle/>
          <a:p>
            <a:r>
              <a:rPr lang="fi-FI" dirty="0"/>
              <a:t>Suostumus</a:t>
            </a:r>
          </a:p>
        </p:txBody>
      </p:sp>
      <p:sp>
        <p:nvSpPr>
          <p:cNvPr id="4" name="Sisällön paikkamerkki 2">
            <a:extLst>
              <a:ext uri="{FF2B5EF4-FFF2-40B4-BE49-F238E27FC236}">
                <a16:creationId xmlns:a16="http://schemas.microsoft.com/office/drawing/2014/main" id="{F53E69C7-FA7E-6D37-9859-C1CD1E865DA3}"/>
              </a:ext>
            </a:extLst>
          </p:cNvPr>
          <p:cNvSpPr>
            <a:spLocks noGrp="1"/>
          </p:cNvSpPr>
          <p:nvPr>
            <p:ph idx="1"/>
          </p:nvPr>
        </p:nvSpPr>
        <p:spPr>
          <a:xfrm>
            <a:off x="1053582" y="2141716"/>
            <a:ext cx="10260000" cy="4421994"/>
          </a:xfrm>
        </p:spPr>
        <p:txBody>
          <a:bodyPr>
            <a:normAutofit lnSpcReduction="10000"/>
          </a:bodyPr>
          <a:lstStyle/>
          <a:p>
            <a:pPr marL="0" indent="0">
              <a:buNone/>
            </a:pPr>
            <a:r>
              <a:rPr lang="fi-FI" sz="1800" dirty="0"/>
              <a:t>Tämän haastattelun tavoitteena on ymmärtää/kehittää</a:t>
            </a:r>
            <a:r>
              <a:rPr lang="fi-FI" sz="1800"/>
              <a:t>...</a:t>
            </a:r>
            <a:endParaRPr lang="fi-FI" sz="1800" dirty="0"/>
          </a:p>
          <a:p>
            <a:pPr marL="0" indent="0">
              <a:buNone/>
            </a:pPr>
            <a:endParaRPr lang="fi-FI" sz="1800" dirty="0"/>
          </a:p>
          <a:p>
            <a:pPr marL="0" indent="0">
              <a:buNone/>
            </a:pPr>
            <a:r>
              <a:rPr lang="fi-FI" sz="1800" dirty="0"/>
              <a:t>Osallistuminen on vapaaehtoista ja sinulla on oikeus keskeyttää osallistuminen milloin tahansa. Syntynyttä aineistoa käytetään tutkimus- ja tuotekehitystoiminnassa. Alkuperäistä aineistoa ei luovuteta kolmansille osapuolille. Alkuperäinen aineisto (äänitteet) hävitetään 3 kuukauden kuluessa. </a:t>
            </a:r>
          </a:p>
          <a:p>
            <a:pPr marL="0" indent="0">
              <a:buNone/>
            </a:pPr>
            <a:endParaRPr lang="fi-FI" sz="1800" dirty="0"/>
          </a:p>
          <a:p>
            <a:pPr marL="0" indent="0">
              <a:buNone/>
            </a:pPr>
            <a:r>
              <a:rPr lang="fi-FI" sz="1800" dirty="0"/>
              <a:t>Annan luvan haastattelun ääninauhoitukselle ja kuvien ottamiselle.</a:t>
            </a:r>
          </a:p>
          <a:p>
            <a:pPr marL="0" indent="0">
              <a:buNone/>
            </a:pPr>
            <a:endParaRPr lang="fi-FI" sz="1800" dirty="0"/>
          </a:p>
          <a:p>
            <a:pPr marL="0" indent="0">
              <a:buNone/>
            </a:pPr>
            <a:r>
              <a:rPr lang="fi-FI" sz="1800" dirty="0"/>
              <a:t>Päiväys_________________ Allekirjoitus _________________________</a:t>
            </a:r>
          </a:p>
        </p:txBody>
      </p:sp>
    </p:spTree>
    <p:extLst>
      <p:ext uri="{BB962C8B-B14F-4D97-AF65-F5344CB8AC3E}">
        <p14:creationId xmlns:p14="http://schemas.microsoft.com/office/powerpoint/2010/main" val="16086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5253-262F-5B8F-40C7-EEBABDAC75B1}"/>
              </a:ext>
            </a:extLst>
          </p:cNvPr>
          <p:cNvSpPr>
            <a:spLocks noGrp="1"/>
          </p:cNvSpPr>
          <p:nvPr>
            <p:ph type="title"/>
          </p:nvPr>
        </p:nvSpPr>
        <p:spPr/>
        <p:txBody>
          <a:bodyPr/>
          <a:lstStyle/>
          <a:p>
            <a:r>
              <a:rPr lang="fi-FI" dirty="0"/>
              <a:t>Haastattelut</a:t>
            </a:r>
          </a:p>
        </p:txBody>
      </p:sp>
      <p:sp>
        <p:nvSpPr>
          <p:cNvPr id="4" name="Content Placeholder 4">
            <a:extLst>
              <a:ext uri="{FF2B5EF4-FFF2-40B4-BE49-F238E27FC236}">
                <a16:creationId xmlns:a16="http://schemas.microsoft.com/office/drawing/2014/main" id="{A24D4963-B95A-D4C9-D347-E882DB97FFB4}"/>
              </a:ext>
            </a:extLst>
          </p:cNvPr>
          <p:cNvSpPr txBox="1">
            <a:spLocks/>
          </p:cNvSpPr>
          <p:nvPr/>
        </p:nvSpPr>
        <p:spPr>
          <a:xfrm>
            <a:off x="1053582" y="2265805"/>
            <a:ext cx="5118618" cy="4177140"/>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1000"/>
              </a:spcBef>
              <a:spcAft>
                <a:spcPts val="400"/>
              </a:spcAft>
              <a:buClrTx/>
              <a:buFont typeface="System Font Regular"/>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500"/>
              </a:spcBef>
              <a:spcAft>
                <a:spcPts val="400"/>
              </a:spcAft>
              <a:buClrTx/>
              <a:buFont typeface="System Font Regular"/>
              <a:buChar char="●"/>
              <a:defRPr sz="1800" kern="1200">
                <a:solidFill>
                  <a:schemeClr val="tx1"/>
                </a:solidFill>
                <a:latin typeface="+mn-lt"/>
                <a:ea typeface="+mn-ea"/>
                <a:cs typeface="+mn-cs"/>
              </a:defRPr>
            </a:lvl3pPr>
            <a:lvl4pPr marL="16002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125000"/>
              </a:lnSpc>
              <a:spcBef>
                <a:spcPts val="500"/>
              </a:spcBef>
              <a:spcAft>
                <a:spcPts val="400"/>
              </a:spcAft>
              <a:buClrTx/>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1800" dirty="0"/>
              <a:t>"</a:t>
            </a:r>
            <a:r>
              <a:rPr lang="en-AU" sz="1800" dirty="0" err="1"/>
              <a:t>keskustelu</a:t>
            </a:r>
            <a:r>
              <a:rPr lang="en-AU" sz="1800" dirty="0"/>
              <a:t>, </a:t>
            </a:r>
            <a:r>
              <a:rPr lang="en-AU" sz="1800" dirty="0" err="1"/>
              <a:t>jolla</a:t>
            </a:r>
            <a:r>
              <a:rPr lang="en-AU" sz="1800" dirty="0"/>
              <a:t> on </a:t>
            </a:r>
            <a:r>
              <a:rPr lang="en-AU" sz="1800" dirty="0" err="1"/>
              <a:t>tarkoitus</a:t>
            </a:r>
            <a:r>
              <a:rPr lang="en-AU" sz="1800" dirty="0"/>
              <a:t>" (Kahn &amp; </a:t>
            </a:r>
            <a:r>
              <a:rPr lang="en-AU" sz="1800" dirty="0" err="1"/>
              <a:t>Cannell</a:t>
            </a:r>
            <a:r>
              <a:rPr lang="en-AU" sz="1800" dirty="0"/>
              <a:t>, 1957).</a:t>
            </a:r>
          </a:p>
          <a:p>
            <a:pPr>
              <a:defRPr/>
            </a:pPr>
            <a:r>
              <a:rPr lang="en-AU" sz="1800" dirty="0" err="1"/>
              <a:t>Asenteiden</a:t>
            </a:r>
            <a:r>
              <a:rPr lang="en-AU" sz="1800" dirty="0"/>
              <a:t>, </a:t>
            </a:r>
            <a:r>
              <a:rPr lang="en-AU" sz="1800" dirty="0" err="1"/>
              <a:t>kokemusten</a:t>
            </a:r>
            <a:r>
              <a:rPr lang="en-AU" sz="1800" dirty="0"/>
              <a:t>, </a:t>
            </a:r>
            <a:r>
              <a:rPr lang="en-AU" sz="1800" dirty="0" err="1"/>
              <a:t>käsitysten</a:t>
            </a:r>
            <a:r>
              <a:rPr lang="en-AU" sz="1800" dirty="0"/>
              <a:t>, </a:t>
            </a:r>
            <a:r>
              <a:rPr lang="en-AU" sz="1800" dirty="0" err="1"/>
              <a:t>mielipiteiden</a:t>
            </a:r>
            <a:r>
              <a:rPr lang="en-AU" sz="1800" dirty="0"/>
              <a:t> </a:t>
            </a:r>
            <a:r>
              <a:rPr lang="en-AU" sz="1800" dirty="0" err="1"/>
              <a:t>ja</a:t>
            </a:r>
            <a:r>
              <a:rPr lang="en-AU" sz="1800" dirty="0"/>
              <a:t> </a:t>
            </a:r>
            <a:r>
              <a:rPr lang="en-AU" sz="1800" dirty="0" err="1"/>
              <a:t>tosiasioiden</a:t>
            </a:r>
            <a:r>
              <a:rPr lang="en-AU" sz="1800" dirty="0"/>
              <a:t> </a:t>
            </a:r>
            <a:r>
              <a:rPr lang="en-AU" sz="1800" dirty="0" err="1"/>
              <a:t>tutkimiseen</a:t>
            </a:r>
            <a:r>
              <a:rPr lang="en-AU" sz="1800" dirty="0"/>
              <a:t>.</a:t>
            </a:r>
          </a:p>
          <a:p>
            <a:pPr>
              <a:defRPr/>
            </a:pPr>
            <a:r>
              <a:rPr lang="en-AU" sz="1800" dirty="0"/>
              <a:t>Eri </a:t>
            </a:r>
            <a:r>
              <a:rPr lang="en-AU" sz="1800" dirty="0" err="1"/>
              <a:t>formaatit</a:t>
            </a:r>
            <a:endParaRPr lang="en-AU" sz="1800" dirty="0"/>
          </a:p>
          <a:p>
            <a:pPr lvl="1">
              <a:defRPr/>
            </a:pPr>
            <a:r>
              <a:rPr lang="en-AU" dirty="0" err="1"/>
              <a:t>Yksilö</a:t>
            </a:r>
            <a:r>
              <a:rPr lang="en-AU" dirty="0"/>
              <a:t> tai </a:t>
            </a:r>
            <a:r>
              <a:rPr lang="en-AU" dirty="0" err="1"/>
              <a:t>ryhmä</a:t>
            </a:r>
            <a:r>
              <a:rPr lang="en-AU" dirty="0"/>
              <a:t> </a:t>
            </a:r>
          </a:p>
          <a:p>
            <a:pPr lvl="1">
              <a:defRPr/>
            </a:pPr>
            <a:r>
              <a:rPr lang="en-AU" dirty="0" err="1"/>
              <a:t>Strukturoitu</a:t>
            </a:r>
            <a:r>
              <a:rPr lang="en-AU" dirty="0"/>
              <a:t>, </a:t>
            </a:r>
            <a:r>
              <a:rPr lang="en-AU" dirty="0" err="1"/>
              <a:t>puolistrukturoitu</a:t>
            </a:r>
            <a:r>
              <a:rPr lang="en-AU" dirty="0"/>
              <a:t>, </a:t>
            </a:r>
            <a:r>
              <a:rPr lang="en-AU" dirty="0" err="1"/>
              <a:t>avoin</a:t>
            </a:r>
            <a:r>
              <a:rPr lang="en-AU" dirty="0"/>
              <a:t>.</a:t>
            </a:r>
          </a:p>
          <a:p>
            <a:pPr lvl="1">
              <a:defRPr/>
            </a:pPr>
            <a:r>
              <a:rPr lang="en-AU" dirty="0" err="1"/>
              <a:t>Varhaisessa</a:t>
            </a:r>
            <a:r>
              <a:rPr lang="en-AU" dirty="0"/>
              <a:t> </a:t>
            </a:r>
            <a:r>
              <a:rPr lang="en-AU" dirty="0" err="1"/>
              <a:t>kehitysvaiheessa</a:t>
            </a:r>
            <a:r>
              <a:rPr lang="en-AU" dirty="0"/>
              <a:t> </a:t>
            </a:r>
            <a:r>
              <a:rPr lang="en-AU" dirty="0" err="1"/>
              <a:t>puolistrukturoidut</a:t>
            </a:r>
            <a:r>
              <a:rPr lang="en-AU" dirty="0"/>
              <a:t> tai </a:t>
            </a:r>
            <a:r>
              <a:rPr lang="en-AU" dirty="0" err="1"/>
              <a:t>avoimet</a:t>
            </a:r>
            <a:r>
              <a:rPr lang="en-AU" dirty="0"/>
              <a:t> </a:t>
            </a:r>
            <a:r>
              <a:rPr lang="en-AU" dirty="0" err="1"/>
              <a:t>tutkimukset</a:t>
            </a:r>
            <a:r>
              <a:rPr lang="en-AU" dirty="0"/>
              <a:t>.</a:t>
            </a:r>
          </a:p>
          <a:p>
            <a:endParaRPr lang="fi-FI" sz="300" dirty="0"/>
          </a:p>
        </p:txBody>
      </p:sp>
      <p:pic>
        <p:nvPicPr>
          <p:cNvPr id="5" name="Picture 2">
            <a:extLst>
              <a:ext uri="{FF2B5EF4-FFF2-40B4-BE49-F238E27FC236}">
                <a16:creationId xmlns:a16="http://schemas.microsoft.com/office/drawing/2014/main" id="{04F8AD79-A511-19B3-5955-F53614F2F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87" t="2557"/>
          <a:stretch/>
        </p:blipFill>
        <p:spPr bwMode="auto">
          <a:xfrm>
            <a:off x="6488749" y="2265805"/>
            <a:ext cx="4287057" cy="4176713"/>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7">
            <a:extLst>
              <a:ext uri="{FF2B5EF4-FFF2-40B4-BE49-F238E27FC236}">
                <a16:creationId xmlns:a16="http://schemas.microsoft.com/office/drawing/2014/main" id="{53B77B50-30F1-2E74-F4F4-D8EAB9A7B702}"/>
              </a:ext>
            </a:extLst>
          </p:cNvPr>
          <p:cNvSpPr txBox="1"/>
          <p:nvPr/>
        </p:nvSpPr>
        <p:spPr>
          <a:xfrm>
            <a:off x="6335135" y="6442518"/>
            <a:ext cx="5699210" cy="338554"/>
          </a:xfrm>
          <a:prstGeom prst="rect">
            <a:avLst/>
          </a:prstGeom>
          <a:noFill/>
        </p:spPr>
        <p:txBody>
          <a:bodyPr wrap="square" rtlCol="0">
            <a:spAutoFit/>
          </a:bodyPr>
          <a:lstStyle/>
          <a:p>
            <a:r>
              <a:rPr lang="fi-FI" sz="1600" dirty="0"/>
              <a:t>Strukturoitu haastattelu, Kuva: Jumisko-Pyykkö, DDW 2019</a:t>
            </a:r>
          </a:p>
        </p:txBody>
      </p:sp>
    </p:spTree>
    <p:extLst>
      <p:ext uri="{BB962C8B-B14F-4D97-AF65-F5344CB8AC3E}">
        <p14:creationId xmlns:p14="http://schemas.microsoft.com/office/powerpoint/2010/main" val="51065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5295-4001-257B-5966-DBB9AD407472}"/>
              </a:ext>
            </a:extLst>
          </p:cNvPr>
          <p:cNvSpPr>
            <a:spLocks noGrp="1"/>
          </p:cNvSpPr>
          <p:nvPr>
            <p:ph type="title"/>
          </p:nvPr>
        </p:nvSpPr>
        <p:spPr/>
        <p:txBody>
          <a:bodyPr/>
          <a:lstStyle/>
          <a:p>
            <a:r>
              <a:rPr lang="fi-FI" dirty="0"/>
              <a:t>Kutsu haastatteluun</a:t>
            </a:r>
          </a:p>
        </p:txBody>
      </p:sp>
      <p:sp>
        <p:nvSpPr>
          <p:cNvPr id="3" name="Content Placeholder 2">
            <a:extLst>
              <a:ext uri="{FF2B5EF4-FFF2-40B4-BE49-F238E27FC236}">
                <a16:creationId xmlns:a16="http://schemas.microsoft.com/office/drawing/2014/main" id="{8182EFAB-2BB9-05E8-D654-9910CBABE191}"/>
              </a:ext>
            </a:extLst>
          </p:cNvPr>
          <p:cNvSpPr>
            <a:spLocks noGrp="1"/>
          </p:cNvSpPr>
          <p:nvPr>
            <p:ph idx="1"/>
          </p:nvPr>
        </p:nvSpPr>
        <p:spPr/>
        <p:txBody>
          <a:bodyPr/>
          <a:lstStyle/>
          <a:p>
            <a:pPr>
              <a:defRPr/>
            </a:pPr>
            <a:r>
              <a:rPr lang="en-US" dirty="0"/>
              <a:t>Mistä tässä tutkimuksessa on kyse</a:t>
            </a:r>
          </a:p>
          <a:p>
            <a:pPr>
              <a:defRPr/>
            </a:pPr>
            <a:r>
              <a:rPr lang="en-US" dirty="0"/>
              <a:t>Miksi osallistuminen on tärkeää</a:t>
            </a:r>
          </a:p>
          <a:p>
            <a:pPr>
              <a:defRPr/>
            </a:pPr>
            <a:r>
              <a:rPr lang="en-US" dirty="0" err="1"/>
              <a:t>Mitä</a:t>
            </a:r>
            <a:r>
              <a:rPr lang="en-US" dirty="0"/>
              <a:t> </a:t>
            </a:r>
            <a:r>
              <a:rPr lang="en-US" dirty="0" err="1"/>
              <a:t>osallistuja</a:t>
            </a:r>
            <a:r>
              <a:rPr lang="en-US" dirty="0"/>
              <a:t> </a:t>
            </a:r>
            <a:r>
              <a:rPr lang="en-US" dirty="0" err="1"/>
              <a:t>itselleen</a:t>
            </a:r>
            <a:r>
              <a:rPr lang="en-US" dirty="0"/>
              <a:t> </a:t>
            </a:r>
            <a:r>
              <a:rPr lang="en-US" dirty="0" err="1"/>
              <a:t>osallistumisesta</a:t>
            </a:r>
            <a:r>
              <a:rPr lang="en-US" dirty="0"/>
              <a:t> </a:t>
            </a:r>
            <a:r>
              <a:rPr lang="en-US" dirty="0" err="1"/>
              <a:t>saa</a:t>
            </a:r>
            <a:r>
              <a:rPr lang="en-US" dirty="0"/>
              <a:t> (</a:t>
            </a:r>
            <a:r>
              <a:rPr lang="en-US" dirty="0" err="1"/>
              <a:t>kannustimet</a:t>
            </a:r>
            <a:r>
              <a:rPr lang="en-US" dirty="0"/>
              <a:t>, </a:t>
            </a:r>
            <a:r>
              <a:rPr lang="en-US" dirty="0" err="1"/>
              <a:t>palkkiot</a:t>
            </a:r>
            <a:r>
              <a:rPr lang="en-US" dirty="0"/>
              <a:t>)</a:t>
            </a:r>
          </a:p>
          <a:p>
            <a:pPr>
              <a:defRPr/>
            </a:pPr>
            <a:r>
              <a:rPr lang="en-US" dirty="0"/>
              <a:t>Missä tutkimus tehdään</a:t>
            </a:r>
          </a:p>
          <a:p>
            <a:pPr>
              <a:defRPr/>
            </a:pPr>
            <a:r>
              <a:rPr lang="en-US" dirty="0"/>
              <a:t>Milloin niiden pitäisi ilmestyä</a:t>
            </a:r>
          </a:p>
          <a:p>
            <a:pPr marL="0" indent="0">
              <a:buNone/>
            </a:pPr>
            <a:endParaRPr lang="fi-FI" dirty="0"/>
          </a:p>
        </p:txBody>
      </p:sp>
    </p:spTree>
    <p:extLst>
      <p:ext uri="{BB962C8B-B14F-4D97-AF65-F5344CB8AC3E}">
        <p14:creationId xmlns:p14="http://schemas.microsoft.com/office/powerpoint/2010/main" val="398380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214AB1-615A-41CC-9718-62F2EC2E790D}"/>
              </a:ext>
            </a:extLst>
          </p:cNvPr>
          <p:cNvSpPr>
            <a:spLocks noGrp="1"/>
          </p:cNvSpPr>
          <p:nvPr>
            <p:ph idx="1"/>
          </p:nvPr>
        </p:nvSpPr>
        <p:spPr/>
        <p:txBody>
          <a:bodyPr>
            <a:normAutofit fontScale="92500" lnSpcReduction="20000"/>
          </a:bodyPr>
          <a:lstStyle/>
          <a:p>
            <a:r>
              <a:rPr lang="fi-FI" b="0" i="0" dirty="0">
                <a:solidFill>
                  <a:srgbClr val="1F2425"/>
                </a:solidFill>
                <a:effectLst/>
                <a:latin typeface="PT Sans" panose="020B0503020203020204" pitchFamily="34" charset="0"/>
              </a:rPr>
              <a:t>Aina, kun tutkittava on tutkimusvuorovaikutuksessa tutkijaan, edellytetään </a:t>
            </a:r>
            <a:r>
              <a:rPr lang="fi-FI" b="1" i="0" dirty="0">
                <a:solidFill>
                  <a:srgbClr val="1F2425"/>
                </a:solidFill>
                <a:effectLst/>
                <a:latin typeface="PT Sans" panose="020B0503020203020204" pitchFamily="34" charset="0"/>
              </a:rPr>
              <a:t>tietoon perustuva eettinen suostumus osallistua tutkimukseen</a:t>
            </a:r>
            <a:r>
              <a:rPr lang="fi-FI" b="0" i="0" dirty="0">
                <a:solidFill>
                  <a:srgbClr val="1F2425"/>
                </a:solidFill>
                <a:effectLst/>
                <a:latin typeface="PT Sans" panose="020B0503020203020204" pitchFamily="34" charset="0"/>
              </a:rPr>
              <a:t>. Tutkimusvuorovaikutusta sisältyy tutkittavien haastatteluihin ja havainnointiin tai tutkimuksiin, joissa tutkittavilta pyydetään kyselyjen täyttämistä, kirjoitusten laatimista, tietojen pyytämistä tai lupien pyytämistä heitä koskevien tietojen käyttöön tai muunlaista osallistumista. Suostumuksen antaakseen tutkittavan tulee saada riittävästi tietoa tutkimuksesta ja omista oikeuksistaan tutkittavana.</a:t>
            </a:r>
          </a:p>
          <a:p>
            <a:r>
              <a:rPr lang="fi-FI" b="0" i="0" dirty="0">
                <a:solidFill>
                  <a:srgbClr val="1F2425"/>
                </a:solidFill>
                <a:effectLst/>
                <a:latin typeface="PT Sans" panose="020B0503020203020204" pitchFamily="34" charset="0"/>
              </a:rPr>
              <a:t>Tutkittavalle tulee kertoa aina seuraavat tiedot:</a:t>
            </a:r>
            <a:endParaRPr lang="fi-FI" dirty="0">
              <a:solidFill>
                <a:srgbClr val="1F2425"/>
              </a:solidFill>
              <a:latin typeface="PT Sans" panose="020B0503020203020204" pitchFamily="34" charset="0"/>
            </a:endParaRPr>
          </a:p>
          <a:p>
            <a:pPr lvl="1"/>
            <a:r>
              <a:rPr lang="fi-FI" b="0" i="0" dirty="0">
                <a:solidFill>
                  <a:srgbClr val="1F2425"/>
                </a:solidFill>
                <a:effectLst/>
                <a:latin typeface="PT Sans" panose="020B0503020203020204" pitchFamily="34" charset="0"/>
              </a:rPr>
              <a:t>tutkimuksen tekijä(t) ja taustaorganisaatio</a:t>
            </a:r>
          </a:p>
          <a:p>
            <a:pPr lvl="1"/>
            <a:r>
              <a:rPr lang="fi-FI" b="0" i="0" dirty="0">
                <a:solidFill>
                  <a:srgbClr val="1F2425"/>
                </a:solidFill>
                <a:effectLst/>
                <a:latin typeface="PT Sans" panose="020B0503020203020204" pitchFamily="34" charset="0"/>
              </a:rPr>
              <a:t>henkilötietojen käsittely tutkimuksessa</a:t>
            </a:r>
          </a:p>
          <a:p>
            <a:pPr lvl="1"/>
            <a:r>
              <a:rPr lang="fi-FI" b="0" i="0" dirty="0">
                <a:solidFill>
                  <a:srgbClr val="1F2425"/>
                </a:solidFill>
                <a:effectLst/>
                <a:latin typeface="PT Sans" panose="020B0503020203020204" pitchFamily="34" charset="0"/>
              </a:rPr>
              <a:t>mitä tutkimukseen osallistuminen tarkoittaa konkreettisesti</a:t>
            </a:r>
          </a:p>
        </p:txBody>
      </p:sp>
      <p:sp>
        <p:nvSpPr>
          <p:cNvPr id="4" name="TextBox 3">
            <a:extLst>
              <a:ext uri="{FF2B5EF4-FFF2-40B4-BE49-F238E27FC236}">
                <a16:creationId xmlns:a16="http://schemas.microsoft.com/office/drawing/2014/main" id="{183481AE-B785-4CAE-EF0E-A319EFA9D146}"/>
              </a:ext>
            </a:extLst>
          </p:cNvPr>
          <p:cNvSpPr txBox="1"/>
          <p:nvPr/>
        </p:nvSpPr>
        <p:spPr>
          <a:xfrm>
            <a:off x="767255" y="6337738"/>
            <a:ext cx="9328259" cy="369332"/>
          </a:xfrm>
          <a:prstGeom prst="rect">
            <a:avLst/>
          </a:prstGeom>
          <a:noFill/>
        </p:spPr>
        <p:txBody>
          <a:bodyPr wrap="none" rtlCol="0">
            <a:spAutoFit/>
          </a:bodyPr>
          <a:lstStyle/>
          <a:p>
            <a:r>
              <a:rPr lang="fi-FI" dirty="0"/>
              <a:t>Lähde: Kallinen &amp; Kinnunen 25.10.2023 </a:t>
            </a:r>
            <a:r>
              <a:rPr lang="fi-FI" dirty="0">
                <a:hlinkClick r:id="rId2"/>
              </a:rPr>
              <a:t>Tutkimuslupa, suostumus, informointi ja tietosuoja</a:t>
            </a:r>
            <a:endParaRPr lang="fi-FI" dirty="0"/>
          </a:p>
        </p:txBody>
      </p:sp>
      <p:sp>
        <p:nvSpPr>
          <p:cNvPr id="7" name="Title 6">
            <a:extLst>
              <a:ext uri="{FF2B5EF4-FFF2-40B4-BE49-F238E27FC236}">
                <a16:creationId xmlns:a16="http://schemas.microsoft.com/office/drawing/2014/main" id="{C294C992-2F15-8138-993E-D0149A061A0E}"/>
              </a:ext>
            </a:extLst>
          </p:cNvPr>
          <p:cNvSpPr>
            <a:spLocks noGrp="1"/>
          </p:cNvSpPr>
          <p:nvPr>
            <p:ph type="title"/>
          </p:nvPr>
        </p:nvSpPr>
        <p:spPr/>
        <p:txBody>
          <a:bodyPr/>
          <a:lstStyle/>
          <a:p>
            <a:r>
              <a:rPr lang="fi-FI" dirty="0"/>
              <a:t>Suostumus osallistua tutkimukseen ja tutkimuksesta tiedottamiseen</a:t>
            </a:r>
          </a:p>
        </p:txBody>
      </p:sp>
    </p:spTree>
    <p:extLst>
      <p:ext uri="{BB962C8B-B14F-4D97-AF65-F5344CB8AC3E}">
        <p14:creationId xmlns:p14="http://schemas.microsoft.com/office/powerpoint/2010/main" val="106083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9569-DB01-2A69-43FC-2F59A6184B18}"/>
              </a:ext>
            </a:extLst>
          </p:cNvPr>
          <p:cNvSpPr>
            <a:spLocks noGrp="1"/>
          </p:cNvSpPr>
          <p:nvPr>
            <p:ph type="title"/>
          </p:nvPr>
        </p:nvSpPr>
        <p:spPr/>
        <p:txBody>
          <a:bodyPr/>
          <a:lstStyle/>
          <a:p>
            <a:r>
              <a:rPr lang="fi-FI" dirty="0"/>
              <a:t>Haastattelujen suunnittelu</a:t>
            </a:r>
          </a:p>
        </p:txBody>
      </p:sp>
      <p:sp>
        <p:nvSpPr>
          <p:cNvPr id="4" name="Content Placeholder 4">
            <a:extLst>
              <a:ext uri="{FF2B5EF4-FFF2-40B4-BE49-F238E27FC236}">
                <a16:creationId xmlns:a16="http://schemas.microsoft.com/office/drawing/2014/main" id="{20390861-6E87-AAD5-BFC9-7A8164522BE8}"/>
              </a:ext>
            </a:extLst>
          </p:cNvPr>
          <p:cNvSpPr>
            <a:spLocks noGrp="1"/>
          </p:cNvSpPr>
          <p:nvPr>
            <p:ph sz="half" idx="1"/>
          </p:nvPr>
        </p:nvSpPr>
        <p:spPr>
          <a:xfrm>
            <a:off x="1260290" y="2331596"/>
            <a:ext cx="5388748" cy="4177140"/>
          </a:xfrm>
        </p:spPr>
        <p:txBody>
          <a:bodyPr>
            <a:normAutofit fontScale="85000" lnSpcReduction="20000"/>
          </a:bodyPr>
          <a:lstStyle/>
          <a:p>
            <a:pPr>
              <a:defRPr/>
            </a:pPr>
            <a:r>
              <a:rPr lang="fi-FI" b="0" dirty="0"/>
              <a:t>Rakenne</a:t>
            </a:r>
            <a:r>
              <a:rPr lang="en-AU" b="0" dirty="0"/>
              <a:t>, haastattelujen lukumäärä, kesto...</a:t>
            </a:r>
          </a:p>
          <a:p>
            <a:pPr>
              <a:defRPr/>
            </a:pPr>
            <a:r>
              <a:rPr lang="en-AU" b="0" dirty="0"/>
              <a:t>Teemat tai teemojen järjestys</a:t>
            </a:r>
          </a:p>
          <a:p>
            <a:pPr>
              <a:defRPr/>
            </a:pPr>
            <a:r>
              <a:rPr lang="en-AU" b="0" dirty="0"/>
              <a:t>Suunnitelmakysymykset </a:t>
            </a:r>
          </a:p>
          <a:p>
            <a:pPr>
              <a:defRPr/>
            </a:pPr>
            <a:r>
              <a:rPr lang="en-AU" b="0" dirty="0"/>
              <a:t>Tiedonkeruu: muistiinpanot, ääni, video - esim. Zoomin / Teamsin käyttö.</a:t>
            </a:r>
          </a:p>
          <a:p>
            <a:pPr>
              <a:defRPr/>
            </a:pPr>
            <a:r>
              <a:rPr lang="en-AU" b="0" dirty="0"/>
              <a:t>Muista kirjallinen suostumus!</a:t>
            </a:r>
          </a:p>
          <a:p>
            <a:pPr>
              <a:defRPr/>
            </a:pPr>
            <a:r>
              <a:rPr lang="en-AU" b="0" dirty="0"/>
              <a:t>Suorita pilottihankkeita ja paranna</a:t>
            </a:r>
          </a:p>
          <a:p>
            <a:pPr>
              <a:defRPr/>
            </a:pPr>
            <a:r>
              <a:rPr lang="en-AU" b="1" dirty="0"/>
              <a:t>Haastattelijana: tule tietoiseksi </a:t>
            </a:r>
            <a:r>
              <a:rPr lang="fi-FI" b="1" dirty="0"/>
              <a:t>omasta roolistasi </a:t>
            </a:r>
            <a:r>
              <a:rPr lang="en-US" b="0" dirty="0"/>
              <a:t>(esim. objektiivinen rooli ja kuunteleminen).</a:t>
            </a:r>
            <a:endParaRPr lang="fi-FI" b="0" dirty="0"/>
          </a:p>
          <a:p>
            <a:endParaRPr lang="fi-FI" dirty="0"/>
          </a:p>
        </p:txBody>
      </p:sp>
      <p:pic>
        <p:nvPicPr>
          <p:cNvPr id="5" name="Picture 6">
            <a:extLst>
              <a:ext uri="{FF2B5EF4-FFF2-40B4-BE49-F238E27FC236}">
                <a16:creationId xmlns:a16="http://schemas.microsoft.com/office/drawing/2014/main" id="{EB1F8BD0-A976-2232-DFAE-B04E49428A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6964" y="1253152"/>
            <a:ext cx="3688692" cy="50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ruutu 5">
            <a:extLst>
              <a:ext uri="{FF2B5EF4-FFF2-40B4-BE49-F238E27FC236}">
                <a16:creationId xmlns:a16="http://schemas.microsoft.com/office/drawing/2014/main" id="{17817447-C5D1-4935-84E9-AC74FD0DB894}"/>
              </a:ext>
            </a:extLst>
          </p:cNvPr>
          <p:cNvSpPr txBox="1"/>
          <p:nvPr/>
        </p:nvSpPr>
        <p:spPr>
          <a:xfrm>
            <a:off x="7204364" y="6370236"/>
            <a:ext cx="4987636" cy="276999"/>
          </a:xfrm>
          <a:prstGeom prst="rect">
            <a:avLst/>
          </a:prstGeom>
          <a:noFill/>
        </p:spPr>
        <p:txBody>
          <a:bodyPr wrap="square" rtlCol="0">
            <a:spAutoFit/>
          </a:bodyPr>
          <a:lstStyle/>
          <a:p>
            <a:r>
              <a:rPr lang="fi-FI" sz="1200" dirty="0"/>
              <a:t>http://sp.cs.tut.fi/mobile3dtv/results/tech/D4.1_Mobile3DTV_v1.0.pdf</a:t>
            </a:r>
          </a:p>
        </p:txBody>
      </p:sp>
    </p:spTree>
    <p:extLst>
      <p:ext uri="{BB962C8B-B14F-4D97-AF65-F5344CB8AC3E}">
        <p14:creationId xmlns:p14="http://schemas.microsoft.com/office/powerpoint/2010/main" val="409851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599B-6331-A51F-B979-F70F1DFDDA08}"/>
              </a:ext>
            </a:extLst>
          </p:cNvPr>
          <p:cNvSpPr>
            <a:spLocks noGrp="1"/>
          </p:cNvSpPr>
          <p:nvPr>
            <p:ph type="title"/>
          </p:nvPr>
        </p:nvSpPr>
        <p:spPr/>
        <p:txBody>
          <a:bodyPr/>
          <a:lstStyle/>
          <a:p>
            <a:r>
              <a:rPr lang="fi-FI" dirty="0"/>
              <a:t>Haastattelujen rakenne</a:t>
            </a:r>
          </a:p>
        </p:txBody>
      </p:sp>
      <p:sp>
        <p:nvSpPr>
          <p:cNvPr id="4" name="Content Placeholder 2">
            <a:extLst>
              <a:ext uri="{FF2B5EF4-FFF2-40B4-BE49-F238E27FC236}">
                <a16:creationId xmlns:a16="http://schemas.microsoft.com/office/drawing/2014/main" id="{F79E7F61-DD9C-B838-4A1B-BD9026C2AB58}"/>
              </a:ext>
            </a:extLst>
          </p:cNvPr>
          <p:cNvSpPr>
            <a:spLocks noGrp="1"/>
          </p:cNvSpPr>
          <p:nvPr>
            <p:ph sz="half" idx="1"/>
          </p:nvPr>
        </p:nvSpPr>
        <p:spPr>
          <a:xfrm>
            <a:off x="1053582" y="2213260"/>
            <a:ext cx="5040000" cy="4177140"/>
          </a:xfrm>
        </p:spPr>
        <p:txBody>
          <a:bodyPr>
            <a:normAutofit fontScale="70000" lnSpcReduction="20000"/>
          </a:bodyPr>
          <a:lstStyle/>
          <a:p>
            <a:pPr marL="0" indent="0">
              <a:buNone/>
              <a:defRPr/>
            </a:pPr>
            <a:r>
              <a:rPr lang="fi-FI" sz="2200" b="1" dirty="0"/>
              <a:t>1. Johdanto</a:t>
            </a:r>
          </a:p>
          <a:p>
            <a:pPr lvl="1">
              <a:defRPr/>
            </a:pPr>
            <a:r>
              <a:rPr lang="en-AU" sz="2200" b="0" dirty="0"/>
              <a:t>Henkilöiden esittely, tutkimuksen tarkoitus</a:t>
            </a:r>
          </a:p>
          <a:p>
            <a:pPr lvl="1">
              <a:defRPr/>
            </a:pPr>
            <a:r>
              <a:rPr lang="en-AU" sz="2200" b="0" dirty="0"/>
              <a:t>Kirjallinen suostumus</a:t>
            </a:r>
            <a:endParaRPr lang="en-AU" sz="2200" dirty="0"/>
          </a:p>
          <a:p>
            <a:pPr marL="0" indent="0">
              <a:buNone/>
              <a:defRPr/>
            </a:pPr>
            <a:r>
              <a:rPr lang="en-AU" sz="2200" b="1" dirty="0"/>
              <a:t>2. Lämmittely</a:t>
            </a:r>
          </a:p>
          <a:p>
            <a:pPr lvl="1">
              <a:defRPr/>
            </a:pPr>
            <a:r>
              <a:rPr lang="en-AU" sz="2200" b="0" dirty="0"/>
              <a:t>Tutustutaan toisiimme, neutraali aihe</a:t>
            </a:r>
            <a:endParaRPr lang="en-AU" sz="2200" dirty="0"/>
          </a:p>
          <a:p>
            <a:pPr marL="0" indent="0">
              <a:buNone/>
              <a:defRPr/>
            </a:pPr>
            <a:r>
              <a:rPr lang="en-AU" sz="2200" b="1" dirty="0"/>
              <a:t>3. Pääosa: kysymykset, joissa on ennalta määritellyt teemat</a:t>
            </a:r>
          </a:p>
          <a:p>
            <a:pPr lvl="1">
              <a:defRPr/>
            </a:pPr>
            <a:r>
              <a:rPr lang="en-AU" sz="2200" b="0" dirty="0"/>
              <a:t>Logiikka: Logiikka: Yleisestä erityisaiheisiin</a:t>
            </a:r>
            <a:endParaRPr lang="en-AU" sz="2200" dirty="0"/>
          </a:p>
          <a:p>
            <a:pPr marL="0" indent="0">
              <a:buNone/>
              <a:defRPr/>
            </a:pPr>
            <a:r>
              <a:rPr lang="en-AU" sz="2200" b="1" dirty="0"/>
              <a:t>4. Pääteosa</a:t>
            </a:r>
          </a:p>
          <a:p>
            <a:pPr lvl="1">
              <a:buFont typeface="Arial" panose="020B0604020202020204" pitchFamily="34" charset="0"/>
              <a:buChar char="•"/>
              <a:defRPr/>
            </a:pPr>
            <a:r>
              <a:rPr lang="en-AU" sz="2200" b="0" dirty="0"/>
              <a:t>Yhteenveto ja tarkista, puuttuuko jotain</a:t>
            </a:r>
          </a:p>
          <a:p>
            <a:pPr lvl="1">
              <a:buFont typeface="Arial" panose="020B0604020202020204" pitchFamily="34" charset="0"/>
              <a:buChar char="•"/>
              <a:defRPr/>
            </a:pPr>
            <a:r>
              <a:rPr lang="fi-FI" sz="2200" b="0" dirty="0"/>
              <a:t>Kysy palautetta</a:t>
            </a:r>
          </a:p>
          <a:p>
            <a:endParaRPr lang="fi-FI" dirty="0"/>
          </a:p>
        </p:txBody>
      </p:sp>
      <p:pic>
        <p:nvPicPr>
          <p:cNvPr id="5" name="Kuva 5" descr="Kuva, joka sisältää kohteen sisä, istuminen, henkilö, pöytä&#10;&#10;Kuvaus luotu automaattisesti">
            <a:extLst>
              <a:ext uri="{FF2B5EF4-FFF2-40B4-BE49-F238E27FC236}">
                <a16:creationId xmlns:a16="http://schemas.microsoft.com/office/drawing/2014/main" id="{12893B60-4ADC-2F7E-EC6B-90E47645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693" y="2338442"/>
            <a:ext cx="5038725" cy="3359150"/>
          </a:xfrm>
          <a:prstGeom prst="rect">
            <a:avLst/>
          </a:prstGeom>
        </p:spPr>
      </p:pic>
      <p:sp>
        <p:nvSpPr>
          <p:cNvPr id="6" name="Tekstiruutu 6">
            <a:extLst>
              <a:ext uri="{FF2B5EF4-FFF2-40B4-BE49-F238E27FC236}">
                <a16:creationId xmlns:a16="http://schemas.microsoft.com/office/drawing/2014/main" id="{548246D1-C8FF-4581-56D5-33B9DEEF6F31}"/>
              </a:ext>
            </a:extLst>
          </p:cNvPr>
          <p:cNvSpPr txBox="1"/>
          <p:nvPr/>
        </p:nvSpPr>
        <p:spPr>
          <a:xfrm>
            <a:off x="6001407" y="5839908"/>
            <a:ext cx="2953407" cy="261610"/>
          </a:xfrm>
          <a:prstGeom prst="rect">
            <a:avLst/>
          </a:prstGeom>
          <a:noFill/>
        </p:spPr>
        <p:txBody>
          <a:bodyPr wrap="square" rtlCol="0">
            <a:spAutoFit/>
          </a:bodyPr>
          <a:lstStyle/>
          <a:p>
            <a:r>
              <a:rPr lang="en-US" sz="1100" dirty="0"/>
              <a:t>Kuva: </a:t>
            </a:r>
            <a:r>
              <a:rPr lang="en-US" sz="1100" dirty="0">
                <a:hlinkClick r:id="rId3"/>
              </a:rPr>
              <a:t>You X Ventures</a:t>
            </a:r>
            <a:r>
              <a:rPr lang="en-US" sz="1100" dirty="0"/>
              <a:t>, </a:t>
            </a:r>
            <a:r>
              <a:rPr lang="en-US" sz="1100" dirty="0">
                <a:hlinkClick r:id="rId4"/>
              </a:rPr>
              <a:t>Unsplash</a:t>
            </a:r>
            <a:endParaRPr lang="en-US" sz="1100" dirty="0"/>
          </a:p>
        </p:txBody>
      </p:sp>
    </p:spTree>
    <p:extLst>
      <p:ext uri="{BB962C8B-B14F-4D97-AF65-F5344CB8AC3E}">
        <p14:creationId xmlns:p14="http://schemas.microsoft.com/office/powerpoint/2010/main" val="382284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ulukko 8">
            <a:extLst>
              <a:ext uri="{FF2B5EF4-FFF2-40B4-BE49-F238E27FC236}">
                <a16:creationId xmlns:a16="http://schemas.microsoft.com/office/drawing/2014/main" id="{0127BE5D-F160-E7B4-B998-9E3A79CFA821}"/>
              </a:ext>
            </a:extLst>
          </p:cNvPr>
          <p:cNvGraphicFramePr>
            <a:graphicFrameLocks noGrp="1"/>
          </p:cNvGraphicFramePr>
          <p:nvPr>
            <p:extLst>
              <p:ext uri="{D42A27DB-BD31-4B8C-83A1-F6EECF244321}">
                <p14:modId xmlns:p14="http://schemas.microsoft.com/office/powerpoint/2010/main" val="971398337"/>
              </p:ext>
            </p:extLst>
          </p:nvPr>
        </p:nvGraphicFramePr>
        <p:xfrm>
          <a:off x="206861" y="197571"/>
          <a:ext cx="11554692" cy="6462857"/>
        </p:xfrm>
        <a:graphic>
          <a:graphicData uri="http://schemas.openxmlformats.org/drawingml/2006/table">
            <a:tbl>
              <a:tblPr firstRow="1" bandRow="1">
                <a:tableStyleId>{5C22544A-7EE6-4342-B048-85BDC9FD1C3A}</a:tableStyleId>
              </a:tblPr>
              <a:tblGrid>
                <a:gridCol w="2590487">
                  <a:extLst>
                    <a:ext uri="{9D8B030D-6E8A-4147-A177-3AD203B41FA5}">
                      <a16:colId xmlns:a16="http://schemas.microsoft.com/office/drawing/2014/main" val="3836999931"/>
                    </a:ext>
                  </a:extLst>
                </a:gridCol>
                <a:gridCol w="8964205">
                  <a:extLst>
                    <a:ext uri="{9D8B030D-6E8A-4147-A177-3AD203B41FA5}">
                      <a16:colId xmlns:a16="http://schemas.microsoft.com/office/drawing/2014/main" val="2103372635"/>
                    </a:ext>
                  </a:extLst>
                </a:gridCol>
              </a:tblGrid>
              <a:tr h="453370">
                <a:tc gridSpan="2">
                  <a:txBody>
                    <a:bodyPr/>
                    <a:lstStyle/>
                    <a:p>
                      <a:r>
                        <a:rPr lang="en-AU" sz="3200" noProof="0" dirty="0">
                          <a:solidFill>
                            <a:schemeClr val="tx1"/>
                          </a:solidFill>
                        </a:rPr>
                        <a:t>HAASTATTELURUNKO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i-FI" dirty="0"/>
                    </a:p>
                  </a:txBody>
                  <a:tcPr/>
                </a:tc>
                <a:extLst>
                  <a:ext uri="{0D108BD9-81ED-4DB2-BD59-A6C34878D82A}">
                    <a16:rowId xmlns:a16="http://schemas.microsoft.com/office/drawing/2014/main" val="4291134628"/>
                  </a:ext>
                </a:extLst>
              </a:tr>
              <a:tr h="995892">
                <a:tc>
                  <a:txBody>
                    <a:bodyPr/>
                    <a:lstStyle/>
                    <a:p>
                      <a:r>
                        <a:rPr lang="en-AU" noProof="0" dirty="0">
                          <a:solidFill>
                            <a:schemeClr val="tx1"/>
                          </a:solidFill>
                        </a:rPr>
                        <a:t>Johdanto</a:t>
                      </a:r>
                    </a:p>
                    <a:p>
                      <a:pPr marL="285750" indent="-285750">
                        <a:buFontTx/>
                        <a:buChar char="-"/>
                      </a:pPr>
                      <a:r>
                        <a:rPr lang="en-AU" sz="1400" noProof="0" dirty="0">
                          <a:solidFill>
                            <a:schemeClr val="tx1"/>
                          </a:solidFill>
                        </a:rPr>
                        <a:t>Ihmiset</a:t>
                      </a:r>
                    </a:p>
                    <a:p>
                      <a:pPr marL="285750" indent="-285750">
                        <a:buFontTx/>
                        <a:buChar char="-"/>
                      </a:pPr>
                      <a:r>
                        <a:rPr lang="en-AU" sz="1400" noProof="0" dirty="0">
                          <a:solidFill>
                            <a:schemeClr val="tx1"/>
                          </a:solidFill>
                        </a:rPr>
                        <a:t>Tutkimuksen tarkoitus</a:t>
                      </a:r>
                    </a:p>
                    <a:p>
                      <a:pPr marL="285750" indent="-285750">
                        <a:buFontTx/>
                        <a:buChar char="-"/>
                      </a:pPr>
                      <a:r>
                        <a:rPr lang="en-AU" sz="1400" noProof="0" dirty="0">
                          <a:solidFill>
                            <a:schemeClr val="tx1"/>
                          </a:solidFill>
                        </a:rPr>
                        <a:t>Lämmittely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3426366"/>
                  </a:ext>
                </a:extLst>
              </a:tr>
              <a:tr h="997527">
                <a:tc>
                  <a:txBody>
                    <a:bodyPr/>
                    <a:lstStyle/>
                    <a:p>
                      <a:r>
                        <a:rPr lang="en-AU" noProof="0">
                          <a:solidFill>
                            <a:schemeClr val="tx1"/>
                          </a:solidFill>
                        </a:rPr>
                        <a:t>Teema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8941980"/>
                  </a:ext>
                </a:extLst>
              </a:tr>
              <a:tr h="985733">
                <a:tc>
                  <a:txBody>
                    <a:bodyPr/>
                    <a:lstStyle/>
                    <a:p>
                      <a:r>
                        <a:rPr lang="en-AU" noProof="0">
                          <a:solidFill>
                            <a:schemeClr val="tx1"/>
                          </a:solidFill>
                        </a:rPr>
                        <a:t>Teema 2:</a:t>
                      </a:r>
                    </a:p>
                    <a:p>
                      <a:endParaRPr lang="en-AU" noProof="0">
                        <a:solidFill>
                          <a:schemeClr val="tx1"/>
                        </a:solidFill>
                      </a:endParaRPr>
                    </a:p>
                    <a:p>
                      <a:endParaRPr lang="en-AU"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969073"/>
                  </a:ext>
                </a:extLst>
              </a:tr>
              <a:tr h="985733">
                <a:tc>
                  <a:txBody>
                    <a:bodyPr/>
                    <a:lstStyle/>
                    <a:p>
                      <a:r>
                        <a:rPr lang="en-AU" noProof="0">
                          <a:solidFill>
                            <a:schemeClr val="tx1"/>
                          </a:solidFill>
                        </a:rPr>
                        <a:t>Teema 3:</a:t>
                      </a:r>
                    </a:p>
                    <a:p>
                      <a:endParaRPr lang="en-AU" noProof="0">
                        <a:solidFill>
                          <a:schemeClr val="tx1"/>
                        </a:solidFill>
                      </a:endParaRPr>
                    </a:p>
                    <a:p>
                      <a:endParaRPr lang="en-AU"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4460680"/>
                  </a:ext>
                </a:extLst>
              </a:tr>
              <a:tr h="849429">
                <a:tc>
                  <a:txBody>
                    <a:bodyPr/>
                    <a:lstStyle/>
                    <a:p>
                      <a:r>
                        <a:rPr lang="en-AU" noProof="0">
                          <a:solidFill>
                            <a:schemeClr val="tx1"/>
                          </a:solidFill>
                        </a:rPr>
                        <a:t>Teema 4:</a:t>
                      </a:r>
                    </a:p>
                    <a:p>
                      <a:endParaRPr lang="en-AU"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7500288"/>
                  </a:ext>
                </a:extLst>
              </a:tr>
              <a:tr h="1059475">
                <a:tc>
                  <a:txBody>
                    <a:bodyPr/>
                    <a:lstStyle/>
                    <a:p>
                      <a:r>
                        <a:rPr lang="en-AU" noProof="0" dirty="0">
                          <a:solidFill>
                            <a:schemeClr val="tx1"/>
                          </a:solidFill>
                        </a:rPr>
                        <a:t>Yhteenveto aiheista</a:t>
                      </a:r>
                    </a:p>
                    <a:p>
                      <a:pPr marL="285750" indent="-285750">
                        <a:buFontTx/>
                        <a:buChar char="-"/>
                      </a:pPr>
                      <a:r>
                        <a:rPr lang="en-AU" sz="1400" noProof="0" dirty="0">
                          <a:solidFill>
                            <a:schemeClr val="tx1"/>
                          </a:solidFill>
                        </a:rPr>
                        <a:t>Kiitos.</a:t>
                      </a:r>
                    </a:p>
                    <a:p>
                      <a:pPr marL="285750" indent="-285750">
                        <a:buFontTx/>
                        <a:buChar char="-"/>
                      </a:pPr>
                      <a:r>
                        <a:rPr lang="en-AU" sz="1400" noProof="0" dirty="0">
                          <a:solidFill>
                            <a:schemeClr val="tx1"/>
                          </a:solidFill>
                        </a:rPr>
                        <a:t>Kysy palautetta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i-FI"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7190298"/>
                  </a:ext>
                </a:extLst>
              </a:tr>
            </a:tbl>
          </a:graphicData>
        </a:graphic>
      </p:graphicFrame>
    </p:spTree>
    <p:extLst>
      <p:ext uri="{BB962C8B-B14F-4D97-AF65-F5344CB8AC3E}">
        <p14:creationId xmlns:p14="http://schemas.microsoft.com/office/powerpoint/2010/main" val="805645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9DE2-CBAE-950C-ED3D-76E964ED9A8A}"/>
              </a:ext>
            </a:extLst>
          </p:cNvPr>
          <p:cNvSpPr>
            <a:spLocks noGrp="1"/>
          </p:cNvSpPr>
          <p:nvPr>
            <p:ph type="title"/>
          </p:nvPr>
        </p:nvSpPr>
        <p:spPr/>
        <p:txBody>
          <a:bodyPr/>
          <a:lstStyle/>
          <a:p>
            <a:r>
              <a:rPr lang="fi-FI" dirty="0"/>
              <a:t>Esimerkki haastatteluista</a:t>
            </a:r>
          </a:p>
        </p:txBody>
      </p:sp>
      <p:pic>
        <p:nvPicPr>
          <p:cNvPr id="4" name="Kuva 5">
            <a:extLst>
              <a:ext uri="{FF2B5EF4-FFF2-40B4-BE49-F238E27FC236}">
                <a16:creationId xmlns:a16="http://schemas.microsoft.com/office/drawing/2014/main" id="{B2EA4726-6B5D-98A6-1635-606B0660DFF1}"/>
              </a:ext>
            </a:extLst>
          </p:cNvPr>
          <p:cNvPicPr>
            <a:picLocks noGrp="1" noChangeAspect="1"/>
          </p:cNvPicPr>
          <p:nvPr>
            <p:ph sz="half" idx="1"/>
          </p:nvPr>
        </p:nvPicPr>
        <p:blipFill>
          <a:blip r:embed="rId2"/>
          <a:stretch>
            <a:fillRect/>
          </a:stretch>
        </p:blipFill>
        <p:spPr>
          <a:xfrm>
            <a:off x="1155974" y="3774141"/>
            <a:ext cx="5038725" cy="2834282"/>
          </a:xfrm>
          <a:prstGeom prst="rect">
            <a:avLst/>
          </a:prstGeom>
        </p:spPr>
      </p:pic>
      <p:pic>
        <p:nvPicPr>
          <p:cNvPr id="5" name="Kuva 4">
            <a:extLst>
              <a:ext uri="{FF2B5EF4-FFF2-40B4-BE49-F238E27FC236}">
                <a16:creationId xmlns:a16="http://schemas.microsoft.com/office/drawing/2014/main" id="{68106B33-0656-343E-D295-26314C862FBE}"/>
              </a:ext>
            </a:extLst>
          </p:cNvPr>
          <p:cNvPicPr>
            <a:picLocks noChangeAspect="1"/>
          </p:cNvPicPr>
          <p:nvPr/>
        </p:nvPicPr>
        <p:blipFill>
          <a:blip r:embed="rId3"/>
          <a:stretch>
            <a:fillRect/>
          </a:stretch>
        </p:blipFill>
        <p:spPr>
          <a:xfrm>
            <a:off x="6491288" y="3774141"/>
            <a:ext cx="5038725" cy="2834282"/>
          </a:xfrm>
          <a:prstGeom prst="rect">
            <a:avLst/>
          </a:prstGeom>
        </p:spPr>
      </p:pic>
      <p:sp>
        <p:nvSpPr>
          <p:cNvPr id="6" name="Sisällön paikkamerkki 2">
            <a:extLst>
              <a:ext uri="{FF2B5EF4-FFF2-40B4-BE49-F238E27FC236}">
                <a16:creationId xmlns:a16="http://schemas.microsoft.com/office/drawing/2014/main" id="{6AB4CDB0-1406-6B1D-997E-AA04087B87AC}"/>
              </a:ext>
            </a:extLst>
          </p:cNvPr>
          <p:cNvSpPr txBox="1">
            <a:spLocks/>
          </p:cNvSpPr>
          <p:nvPr/>
        </p:nvSpPr>
        <p:spPr>
          <a:xfrm>
            <a:off x="1155186" y="2145768"/>
            <a:ext cx="4523509" cy="37191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rgbClr val="9700B0"/>
              </a:buClr>
              <a:buFont typeface="Arial" panose="020B0604020202020204" pitchFamily="34" charset="0"/>
              <a:buChar char="•"/>
              <a:defRPr sz="2800" kern="1200">
                <a:solidFill>
                  <a:srgbClr val="00212E"/>
                </a:solidFill>
                <a:latin typeface="+mj-lt"/>
                <a:ea typeface="+mn-ea"/>
                <a:cs typeface="+mn-cs"/>
              </a:defRPr>
            </a:lvl1pPr>
            <a:lvl2pPr marL="6858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400" kern="1200">
                <a:solidFill>
                  <a:srgbClr val="00212E"/>
                </a:solidFill>
                <a:latin typeface="+mj-lt"/>
                <a:ea typeface="+mn-ea"/>
                <a:cs typeface="+mn-cs"/>
              </a:defRPr>
            </a:lvl2pPr>
            <a:lvl3pPr marL="11430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j-lt"/>
                <a:ea typeface="+mn-ea"/>
                <a:cs typeface="+mn-cs"/>
              </a:defRPr>
            </a:lvl3pPr>
            <a:lvl4pPr marL="16002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1800" kern="1200">
                <a:solidFill>
                  <a:srgbClr val="00212E"/>
                </a:solidFill>
                <a:latin typeface="+mj-lt"/>
                <a:ea typeface="+mn-ea"/>
                <a:cs typeface="+mn-cs"/>
              </a:defRPr>
            </a:lvl4pPr>
            <a:lvl5pPr marL="20574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1800" kern="1200">
                <a:solidFill>
                  <a:srgbClr val="00212E"/>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b="1" dirty="0"/>
              <a:t>HYVÄ </a:t>
            </a:r>
            <a:r>
              <a:rPr lang="fi-FI" b="1" dirty="0">
                <a:sym typeface="Wingdings" panose="05000000000000000000" pitchFamily="2" charset="2"/>
              </a:rPr>
              <a:t></a:t>
            </a:r>
            <a:endParaRPr lang="fi-FI" b="1" dirty="0"/>
          </a:p>
          <a:p>
            <a:r>
              <a:rPr lang="fi-FI" dirty="0">
                <a:hlinkClick r:id="rId4"/>
              </a:rPr>
              <a:t>https://www.youtube.com/watch?v=W4hBOxS0Pb0</a:t>
            </a:r>
            <a:endParaRPr lang="fi-FI" dirty="0"/>
          </a:p>
          <a:p>
            <a:endParaRPr lang="fi-FI" dirty="0"/>
          </a:p>
          <a:p>
            <a:endParaRPr lang="fi-FI" dirty="0"/>
          </a:p>
        </p:txBody>
      </p:sp>
      <p:sp>
        <p:nvSpPr>
          <p:cNvPr id="7" name="Sisällön paikkamerkki 2">
            <a:extLst>
              <a:ext uri="{FF2B5EF4-FFF2-40B4-BE49-F238E27FC236}">
                <a16:creationId xmlns:a16="http://schemas.microsoft.com/office/drawing/2014/main" id="{3FF56E33-711F-D188-7CB8-7086A47820CE}"/>
              </a:ext>
            </a:extLst>
          </p:cNvPr>
          <p:cNvSpPr txBox="1">
            <a:spLocks/>
          </p:cNvSpPr>
          <p:nvPr/>
        </p:nvSpPr>
        <p:spPr>
          <a:xfrm>
            <a:off x="6194699" y="2145768"/>
            <a:ext cx="4523509" cy="37191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rgbClr val="9700B0"/>
              </a:buClr>
              <a:buFont typeface="Arial" panose="020B0604020202020204" pitchFamily="34" charset="0"/>
              <a:buChar char="•"/>
              <a:defRPr sz="2800" kern="1200">
                <a:solidFill>
                  <a:srgbClr val="00212E"/>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400" kern="1200">
                <a:solidFill>
                  <a:srgbClr val="00212E"/>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rgbClr val="9700B0"/>
              </a:buClr>
              <a:buFont typeface="Arial" panose="020B0604020202020204" pitchFamily="34" charset="0"/>
              <a:buChar char="•"/>
              <a:defRPr sz="2000" kern="1200">
                <a:solidFill>
                  <a:srgbClr val="00212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b="1" dirty="0"/>
              <a:t>HUONO </a:t>
            </a:r>
            <a:r>
              <a:rPr lang="fi-FI" b="1" dirty="0">
                <a:sym typeface="Wingdings" panose="05000000000000000000" pitchFamily="2" charset="2"/>
              </a:rPr>
              <a:t></a:t>
            </a:r>
            <a:endParaRPr lang="fi-FI" b="1" dirty="0">
              <a:hlinkClick r:id="rId5"/>
            </a:endParaRPr>
          </a:p>
          <a:p>
            <a:r>
              <a:rPr lang="fi-FI" dirty="0">
                <a:hlinkClick r:id="rId5"/>
              </a:rPr>
              <a:t>https://www.youtube.com/watch?v=U4UKwd0KExc</a:t>
            </a:r>
            <a:endParaRPr lang="fi-FI" dirty="0"/>
          </a:p>
          <a:p>
            <a:endParaRPr lang="fi-FI" dirty="0"/>
          </a:p>
        </p:txBody>
      </p:sp>
    </p:spTree>
    <p:extLst>
      <p:ext uri="{BB962C8B-B14F-4D97-AF65-F5344CB8AC3E}">
        <p14:creationId xmlns:p14="http://schemas.microsoft.com/office/powerpoint/2010/main" val="963390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7CEA-94A3-4AD2-4C19-3C7F8F8DAD89}"/>
              </a:ext>
            </a:extLst>
          </p:cNvPr>
          <p:cNvSpPr>
            <a:spLocks noGrp="1"/>
          </p:cNvSpPr>
          <p:nvPr>
            <p:ph type="title"/>
          </p:nvPr>
        </p:nvSpPr>
        <p:spPr/>
        <p:txBody>
          <a:bodyPr/>
          <a:lstStyle/>
          <a:p>
            <a:r>
              <a:rPr lang="fi-FI" dirty="0"/>
              <a:t>Viitteet</a:t>
            </a:r>
          </a:p>
        </p:txBody>
      </p:sp>
      <p:sp>
        <p:nvSpPr>
          <p:cNvPr id="3" name="Content Placeholder 2">
            <a:extLst>
              <a:ext uri="{FF2B5EF4-FFF2-40B4-BE49-F238E27FC236}">
                <a16:creationId xmlns:a16="http://schemas.microsoft.com/office/drawing/2014/main" id="{7102652D-1FE0-FB10-6085-696069B9F801}"/>
              </a:ext>
            </a:extLst>
          </p:cNvPr>
          <p:cNvSpPr>
            <a:spLocks noGrp="1"/>
          </p:cNvSpPr>
          <p:nvPr>
            <p:ph idx="1"/>
          </p:nvPr>
        </p:nvSpPr>
        <p:spPr/>
        <p:txBody>
          <a:bodyPr>
            <a:normAutofit fontScale="92500"/>
          </a:bodyPr>
          <a:lstStyle/>
          <a:p>
            <a:r>
              <a:rPr lang="en-US" b="0" i="0" dirty="0">
                <a:solidFill>
                  <a:srgbClr val="222222"/>
                </a:solidFill>
                <a:effectLst/>
                <a:highlight>
                  <a:srgbClr val="FFFFFF"/>
                </a:highlight>
                <a:latin typeface="Arial" panose="020B0604020202020204" pitchFamily="34" charset="0"/>
              </a:rPr>
              <a:t>Bradley, M. M., &amp; Lang, P. J. (1994). Tunteiden mittaaminen: itsearviointinukke ja semanttinen differentiaali. </a:t>
            </a:r>
            <a:r>
              <a:rPr lang="en-US" b="0" i="1" dirty="0">
                <a:solidFill>
                  <a:srgbClr val="222222"/>
                </a:solidFill>
                <a:effectLst/>
                <a:highlight>
                  <a:srgbClr val="FFFFFF"/>
                </a:highlight>
                <a:latin typeface="Arial" panose="020B0604020202020204" pitchFamily="34" charset="0"/>
              </a:rPr>
              <a:t>Journal of behavior therapy and experimental psychiatry</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25</a:t>
            </a:r>
            <a:r>
              <a:rPr lang="en-US" b="0" i="0" dirty="0">
                <a:solidFill>
                  <a:srgbClr val="222222"/>
                </a:solidFill>
                <a:effectLst/>
                <a:highlight>
                  <a:srgbClr val="FFFFFF"/>
                </a:highlight>
                <a:latin typeface="Arial" panose="020B0604020202020204" pitchFamily="34" charset="0"/>
              </a:rPr>
              <a:t>(1), 49-59.</a:t>
            </a:r>
          </a:p>
          <a:p>
            <a:r>
              <a:rPr lang="fi-FI" b="0" i="0" dirty="0">
                <a:solidFill>
                  <a:srgbClr val="1F2425"/>
                </a:solidFill>
                <a:effectLst/>
                <a:highlight>
                  <a:srgbClr val="FFFFFF"/>
                </a:highlight>
                <a:latin typeface="PT Sans" panose="020B0503020203020204" pitchFamily="34" charset="0"/>
              </a:rPr>
              <a:t>Kallinen, Timo &amp; Kinnunen, Taina (2021). Etnografia. Teoksessa Jaana Vuori (toim.)</a:t>
            </a:r>
            <a:r>
              <a:rPr lang="fi-FI" b="0" i="1" dirty="0">
                <a:solidFill>
                  <a:srgbClr val="1F2425"/>
                </a:solidFill>
                <a:effectLst/>
                <a:latin typeface="PT Sans" panose="020B0503020203020204" pitchFamily="34" charset="0"/>
              </a:rPr>
              <a:t>Laadullisen tutkimuksen verkkokäsikirja</a:t>
            </a:r>
            <a:r>
              <a:rPr lang="fi-FI" b="0" i="0" dirty="0">
                <a:solidFill>
                  <a:srgbClr val="1F2425"/>
                </a:solidFill>
                <a:effectLst/>
                <a:highlight>
                  <a:srgbClr val="FFFFFF"/>
                </a:highlight>
                <a:latin typeface="PT Sans" panose="020B0503020203020204" pitchFamily="34" charset="0"/>
              </a:rPr>
              <a:t>. Tampere: Yhteiskuntatieteellinen tietoarkisto [ylläpitäjä ja tuottaja]. &lt;https://www.fsd.tuni.fi/fi/palvelut/menetelmaopetus/&gt;. [Viitattu 15.09.2024.]</a:t>
            </a:r>
            <a:endParaRPr lang="fi-FI" b="0" i="0" dirty="0">
              <a:solidFill>
                <a:srgbClr val="222222"/>
              </a:solidFill>
              <a:effectLst/>
              <a:highlight>
                <a:srgbClr val="FFFFFF"/>
              </a:highlight>
              <a:latin typeface="Arial" panose="020B0604020202020204" pitchFamily="34" charset="0"/>
            </a:endParaRPr>
          </a:p>
          <a:p>
            <a:r>
              <a:rPr lang="fi-FI" b="0" i="0" dirty="0">
                <a:solidFill>
                  <a:srgbClr val="222222"/>
                </a:solidFill>
                <a:effectLst/>
                <a:highlight>
                  <a:srgbClr val="FFFFFF"/>
                </a:highlight>
                <a:latin typeface="Arial" panose="020B0604020202020204" pitchFamily="34" charset="0"/>
              </a:rPr>
              <a:t>Strohmeier, D., Jumisko-Pyykkö, S., Weitzel, M., &amp; Schneider, S. (2008). </a:t>
            </a:r>
            <a:r>
              <a:rPr lang="fi-FI" b="0" i="1" dirty="0">
                <a:solidFill>
                  <a:srgbClr val="222222"/>
                </a:solidFill>
                <a:effectLst/>
                <a:highlight>
                  <a:srgbClr val="FFFFFF"/>
                </a:highlight>
                <a:latin typeface="Arial" panose="020B0604020202020204" pitchFamily="34" charset="0"/>
              </a:rPr>
              <a:t>Raportti käyttäjien tarpeista ja </a:t>
            </a:r>
            <a:r>
              <a:rPr lang="fi-FI" b="0" i="1" dirty="0" err="1">
                <a:solidFill>
                  <a:srgbClr val="222222"/>
                </a:solidFill>
                <a:effectLst/>
                <a:highlight>
                  <a:srgbClr val="FFFFFF"/>
                </a:highlight>
                <a:latin typeface="Arial" panose="020B0604020202020204" pitchFamily="34" charset="0"/>
              </a:rPr>
              <a:t>odotuksista </a:t>
            </a:r>
            <a:r>
              <a:rPr lang="fi-FI" b="0" i="1" dirty="0">
                <a:solidFill>
                  <a:srgbClr val="222222"/>
                </a:solidFill>
                <a:effectLst/>
                <a:highlight>
                  <a:srgbClr val="FFFFFF"/>
                </a:highlight>
                <a:latin typeface="Arial" panose="020B0604020202020204" pitchFamily="34" charset="0"/>
              </a:rPr>
              <a:t>mobiilin stereovideon suhteen</a:t>
            </a:r>
            <a:r>
              <a:rPr lang="fi-FI" b="0" i="0" dirty="0">
                <a:solidFill>
                  <a:srgbClr val="222222"/>
                </a:solidFill>
                <a:effectLst/>
                <a:highlight>
                  <a:srgbClr val="FFFFFF"/>
                </a:highlight>
                <a:latin typeface="Arial" panose="020B0604020202020204" pitchFamily="34" charset="0"/>
              </a:rPr>
              <a:t>. Tampereen teknillinen yliopisto.</a:t>
            </a:r>
            <a:endParaRPr lang="fi-FI" dirty="0"/>
          </a:p>
        </p:txBody>
      </p:sp>
    </p:spTree>
    <p:extLst>
      <p:ext uri="{BB962C8B-B14F-4D97-AF65-F5344CB8AC3E}">
        <p14:creationId xmlns:p14="http://schemas.microsoft.com/office/powerpoint/2010/main" val="386969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6409-65A6-2322-AC55-DD50E3F03289}"/>
              </a:ext>
            </a:extLst>
          </p:cNvPr>
          <p:cNvSpPr>
            <a:spLocks noGrp="1"/>
          </p:cNvSpPr>
          <p:nvPr>
            <p:ph type="title"/>
          </p:nvPr>
        </p:nvSpPr>
        <p:spPr/>
        <p:txBody>
          <a:bodyPr/>
          <a:lstStyle/>
          <a:p>
            <a:r>
              <a:rPr lang="en-US" dirty="0"/>
              <a:t>Suostumus osallistua tutkimukseen ja tietoa tutkimuksesta.</a:t>
            </a:r>
            <a:endParaRPr lang="fi-FI" dirty="0"/>
          </a:p>
        </p:txBody>
      </p:sp>
      <p:sp>
        <p:nvSpPr>
          <p:cNvPr id="3" name="Content Placeholder 2">
            <a:extLst>
              <a:ext uri="{FF2B5EF4-FFF2-40B4-BE49-F238E27FC236}">
                <a16:creationId xmlns:a16="http://schemas.microsoft.com/office/drawing/2014/main" id="{3C78DA2D-F58B-1DC7-7BA8-F726D57D0E03}"/>
              </a:ext>
            </a:extLst>
          </p:cNvPr>
          <p:cNvSpPr>
            <a:spLocks noGrp="1"/>
          </p:cNvSpPr>
          <p:nvPr>
            <p:ph idx="1"/>
          </p:nvPr>
        </p:nvSpPr>
        <p:spPr/>
        <p:txBody>
          <a:bodyPr>
            <a:normAutofit fontScale="85000" lnSpcReduction="10000"/>
          </a:bodyPr>
          <a:lstStyle/>
          <a:p>
            <a:r>
              <a:rPr lang="en-US" dirty="0"/>
              <a:t>Aina kun tutkittava on vuorovaikutuksessa tutkijan kanssa, tarvitaan tietoon perustuva eettinen suostumus tutkimukseen osallistumisesta. Tutkimusvuorovaikutukseen kuuluvat tutkimushenkilöiden haastattelut ja havainnointi tai tutkimukset, joissa tutkimushenkilöitä pyydetään täyttämään kyselylomakkeita, kirjoittamaan artikkeleita, pyytämään tietoja tai lupaa käyttää heitä koskevia tietoja tai osallistumaan muulla tavoin. Suostumuksen antamiseksi tutkittavan on saatava riittävästi tietoa tutkimuksesta ja omista oikeuksistaan tutkimuskohteena.</a:t>
            </a:r>
          </a:p>
          <a:p>
            <a:r>
              <a:rPr lang="en-US" dirty="0"/>
              <a:t>Kohteelle on aina kerrottava seuraavat tiedot:</a:t>
            </a:r>
          </a:p>
          <a:p>
            <a:pPr lvl="1"/>
            <a:r>
              <a:rPr lang="en-US" dirty="0"/>
              <a:t>tutkimuksen tekijä(t) ja taustaorganisaatio</a:t>
            </a:r>
          </a:p>
          <a:p>
            <a:pPr lvl="1"/>
            <a:r>
              <a:rPr lang="en-US" dirty="0"/>
              <a:t>henkilötietojen käsittely tutkimuksessa</a:t>
            </a:r>
          </a:p>
          <a:p>
            <a:pPr lvl="1"/>
            <a:r>
              <a:rPr lang="en-US" dirty="0"/>
              <a:t>mitä tutkimukseen osallistuminen tarkoittaa konkreettisesti</a:t>
            </a:r>
          </a:p>
          <a:p>
            <a:endParaRPr lang="en-US" dirty="0"/>
          </a:p>
          <a:p>
            <a:endParaRPr lang="fi-FI" dirty="0"/>
          </a:p>
        </p:txBody>
      </p:sp>
      <p:sp>
        <p:nvSpPr>
          <p:cNvPr id="6" name="TextBox 5">
            <a:extLst>
              <a:ext uri="{FF2B5EF4-FFF2-40B4-BE49-F238E27FC236}">
                <a16:creationId xmlns:a16="http://schemas.microsoft.com/office/drawing/2014/main" id="{42737571-E167-3CF2-6ECA-FC76027BA981}"/>
              </a:ext>
            </a:extLst>
          </p:cNvPr>
          <p:cNvSpPr txBox="1"/>
          <p:nvPr/>
        </p:nvSpPr>
        <p:spPr>
          <a:xfrm>
            <a:off x="767255" y="6337738"/>
            <a:ext cx="9328259" cy="369332"/>
          </a:xfrm>
          <a:prstGeom prst="rect">
            <a:avLst/>
          </a:prstGeom>
          <a:noFill/>
        </p:spPr>
        <p:txBody>
          <a:bodyPr wrap="none" rtlCol="0">
            <a:spAutoFit/>
          </a:bodyPr>
          <a:lstStyle/>
          <a:p>
            <a:r>
              <a:rPr lang="fi-FI" dirty="0"/>
              <a:t>Lähde: Kallinen &amp; Kinnunen 25.10.2023 </a:t>
            </a:r>
            <a:r>
              <a:rPr lang="fi-FI" dirty="0">
                <a:hlinkClick r:id="rId2"/>
              </a:rPr>
              <a:t>Tutkimuslupa, suostumus, informointi ja tietosuoja</a:t>
            </a:r>
            <a:endParaRPr lang="fi-FI" dirty="0"/>
          </a:p>
        </p:txBody>
      </p:sp>
    </p:spTree>
    <p:extLst>
      <p:ext uri="{BB962C8B-B14F-4D97-AF65-F5344CB8AC3E}">
        <p14:creationId xmlns:p14="http://schemas.microsoft.com/office/powerpoint/2010/main" val="10370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6124-4A9A-A10E-A59A-DBABA3A85353}"/>
              </a:ext>
            </a:extLst>
          </p:cNvPr>
          <p:cNvSpPr>
            <a:spLocks noGrp="1"/>
          </p:cNvSpPr>
          <p:nvPr>
            <p:ph type="title"/>
          </p:nvPr>
        </p:nvSpPr>
        <p:spPr/>
        <p:txBody>
          <a:bodyPr/>
          <a:lstStyle/>
          <a:p>
            <a:r>
              <a:rPr lang="en-US" b="1" dirty="0">
                <a:effectLst/>
              </a:rPr>
              <a:t>Tarvitsetko tutkimusluvan?</a:t>
            </a:r>
            <a:endParaRPr lang="fi-FI" dirty="0"/>
          </a:p>
        </p:txBody>
      </p:sp>
      <p:sp>
        <p:nvSpPr>
          <p:cNvPr id="3" name="Content Placeholder 2">
            <a:extLst>
              <a:ext uri="{FF2B5EF4-FFF2-40B4-BE49-F238E27FC236}">
                <a16:creationId xmlns:a16="http://schemas.microsoft.com/office/drawing/2014/main" id="{1CCB69ED-379A-0E95-C084-6652DEC438DE}"/>
              </a:ext>
            </a:extLst>
          </p:cNvPr>
          <p:cNvSpPr>
            <a:spLocks noGrp="1"/>
          </p:cNvSpPr>
          <p:nvPr>
            <p:ph idx="1"/>
          </p:nvPr>
        </p:nvSpPr>
        <p:spPr/>
        <p:txBody>
          <a:bodyPr>
            <a:normAutofit/>
          </a:bodyPr>
          <a:lstStyle/>
          <a:p>
            <a:r>
              <a:rPr lang="en-US" dirty="0"/>
              <a:t>Tutkimuslupa on lupa lähestyä organisaatiota, sen henkilöstöä ja opiskelijoita heille suunnatun tutkimushankkeen kanssa. Tutkimuslupa tarvitaan kaikkiin tutkimus-, kehittämis- ja opinnäytetöihin, jotka kohdistuvat HAMKin henkilöstöön tai opiskelijoihin (esim. kyselytutkimukset).</a:t>
            </a:r>
          </a:p>
          <a:p>
            <a:r>
              <a:rPr lang="en-US" b="1" dirty="0"/>
              <a:t>Jos tutkimus on tarkoitus tehdä tavalla, joka edellyttää </a:t>
            </a:r>
            <a:r>
              <a:rPr lang="en-US" b="1" dirty="0">
                <a:hlinkClick r:id="rId2"/>
              </a:rPr>
              <a:t>eettistä arviointia</a:t>
            </a:r>
            <a:r>
              <a:rPr lang="en-US" dirty="0"/>
              <a:t>, eettinen arviointi on liitettävä lupahakemukseen.</a:t>
            </a:r>
          </a:p>
          <a:p>
            <a:r>
              <a:rPr lang="en-US" b="1" dirty="0"/>
              <a:t>Jos tutkimuksessa käsitellään henkilötietoja, hakemukseen on liitettävä myös </a:t>
            </a:r>
            <a:r>
              <a:rPr lang="en-US" b="1" dirty="0">
                <a:hlinkClick r:id="rId3"/>
              </a:rPr>
              <a:t>tietosuojailmoitus</a:t>
            </a:r>
            <a:r>
              <a:rPr lang="en-US" dirty="0"/>
              <a:t>.</a:t>
            </a:r>
            <a:endParaRPr lang="fi-FI" dirty="0"/>
          </a:p>
        </p:txBody>
      </p:sp>
      <p:sp>
        <p:nvSpPr>
          <p:cNvPr id="4" name="TextBox 3">
            <a:extLst>
              <a:ext uri="{FF2B5EF4-FFF2-40B4-BE49-F238E27FC236}">
                <a16:creationId xmlns:a16="http://schemas.microsoft.com/office/drawing/2014/main" id="{7A3B7B42-837C-40FD-31EC-652785549627}"/>
              </a:ext>
            </a:extLst>
          </p:cNvPr>
          <p:cNvSpPr txBox="1"/>
          <p:nvPr/>
        </p:nvSpPr>
        <p:spPr>
          <a:xfrm>
            <a:off x="1053582" y="6054391"/>
            <a:ext cx="6692922" cy="369332"/>
          </a:xfrm>
          <a:prstGeom prst="rect">
            <a:avLst/>
          </a:prstGeom>
          <a:noFill/>
        </p:spPr>
        <p:txBody>
          <a:bodyPr wrap="none" rtlCol="0">
            <a:spAutoFit/>
          </a:bodyPr>
          <a:lstStyle/>
          <a:p>
            <a:r>
              <a:rPr lang="fi-FI" dirty="0"/>
              <a:t>Lähde: </a:t>
            </a:r>
            <a:r>
              <a:rPr lang="fi-FI" dirty="0">
                <a:hlinkClick r:id="rId4"/>
              </a:rPr>
              <a:t>https://www.hamk.fi/research/research-permit/?lang=en</a:t>
            </a:r>
            <a:endParaRPr lang="fi-FI" dirty="0"/>
          </a:p>
        </p:txBody>
      </p:sp>
    </p:spTree>
    <p:extLst>
      <p:ext uri="{BB962C8B-B14F-4D97-AF65-F5344CB8AC3E}">
        <p14:creationId xmlns:p14="http://schemas.microsoft.com/office/powerpoint/2010/main" val="277349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53E8-405D-6D3B-7163-523EFAAA0ECB}"/>
              </a:ext>
            </a:extLst>
          </p:cNvPr>
          <p:cNvSpPr>
            <a:spLocks noGrp="1"/>
          </p:cNvSpPr>
          <p:nvPr>
            <p:ph type="title"/>
          </p:nvPr>
        </p:nvSpPr>
        <p:spPr/>
        <p:txBody>
          <a:bodyPr/>
          <a:lstStyle/>
          <a:p>
            <a:r>
              <a:rPr lang="fi-FI" b="1" dirty="0"/>
              <a:t>Tietosuoja - Rekisteröidyn informointi (tietosuojailmoitus)</a:t>
            </a:r>
          </a:p>
        </p:txBody>
      </p:sp>
      <p:sp>
        <p:nvSpPr>
          <p:cNvPr id="3" name="Content Placeholder 2">
            <a:extLst>
              <a:ext uri="{FF2B5EF4-FFF2-40B4-BE49-F238E27FC236}">
                <a16:creationId xmlns:a16="http://schemas.microsoft.com/office/drawing/2014/main" id="{3550CAC3-B151-DE54-CF83-FDEC59C74A12}"/>
              </a:ext>
            </a:extLst>
          </p:cNvPr>
          <p:cNvSpPr>
            <a:spLocks noGrp="1"/>
          </p:cNvSpPr>
          <p:nvPr>
            <p:ph idx="1"/>
          </p:nvPr>
        </p:nvSpPr>
        <p:spPr/>
        <p:txBody>
          <a:bodyPr>
            <a:normAutofit fontScale="92500" lnSpcReduction="20000"/>
          </a:bodyPr>
          <a:lstStyle/>
          <a:p>
            <a:r>
              <a:rPr lang="fi-FI" dirty="0"/>
              <a:t>Tietosuoja-asetus edellyttää henkilön informointia, kun henkilötietoja kerätään. Informointia ei kuitenkaan tarvitse tehdä, jos se on tehty jo aikaisemmin. Informointi pitää tehdä esimerkiksi, jos:</a:t>
            </a:r>
          </a:p>
          <a:p>
            <a:pPr lvl="1">
              <a:buFont typeface="Arial" panose="020B0604020202020204" pitchFamily="34" charset="0"/>
              <a:buChar char="•"/>
            </a:pPr>
            <a:r>
              <a:rPr lang="fi-FI" dirty="0"/>
              <a:t>Kerätään ilmoittautumisia johonkin tilaisuuteen vaikkapa </a:t>
            </a:r>
            <a:r>
              <a:rPr lang="fi-FI" dirty="0" err="1"/>
              <a:t>Webropolilla</a:t>
            </a:r>
            <a:endParaRPr lang="fi-FI" dirty="0"/>
          </a:p>
          <a:p>
            <a:pPr lvl="1">
              <a:buFont typeface="Arial" panose="020B0604020202020204" pitchFamily="34" charset="0"/>
              <a:buChar char="•"/>
            </a:pPr>
            <a:r>
              <a:rPr lang="fi-FI" dirty="0"/>
              <a:t>Kerätään tutkimusaineistoa, jossa henkilötietoja</a:t>
            </a:r>
          </a:p>
          <a:p>
            <a:r>
              <a:rPr lang="fi-FI" dirty="0"/>
              <a:t>Informointi tehdään </a:t>
            </a:r>
            <a:r>
              <a:rPr lang="fi-FI" i="1" dirty="0"/>
              <a:t>tietosuojailmoituksella</a:t>
            </a:r>
            <a:r>
              <a:rPr lang="fi-FI" dirty="0"/>
              <a:t>, joka linkitetään tietojenkeräyslomakkeelle. Tämän lisäksi lomakkeelle voidaan lisätä tärkeimmät henkilötietojen käsittelyyn liittyvät asiat.</a:t>
            </a:r>
          </a:p>
          <a:p>
            <a:pPr lvl="1"/>
            <a:r>
              <a:rPr lang="fi-FI" dirty="0"/>
              <a:t>Tutkimuksen / TKI-toiminnan pohja: </a:t>
            </a:r>
            <a:r>
              <a:rPr lang="fi-FI" dirty="0">
                <a:hlinkClick r:id="rId2"/>
              </a:rPr>
              <a:t>HAMK Oy GDPR tieteellinen tutkimus.docx</a:t>
            </a:r>
            <a:endParaRPr lang="fi-FI" dirty="0"/>
          </a:p>
          <a:p>
            <a:endParaRPr lang="fi-FI" dirty="0"/>
          </a:p>
        </p:txBody>
      </p:sp>
    </p:spTree>
    <p:extLst>
      <p:ext uri="{BB962C8B-B14F-4D97-AF65-F5344CB8AC3E}">
        <p14:creationId xmlns:p14="http://schemas.microsoft.com/office/powerpoint/2010/main" val="324633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2424-774F-7C62-0214-288FCCBEC50D}"/>
              </a:ext>
            </a:extLst>
          </p:cNvPr>
          <p:cNvSpPr>
            <a:spLocks noGrp="1"/>
          </p:cNvSpPr>
          <p:nvPr>
            <p:ph type="title"/>
          </p:nvPr>
        </p:nvSpPr>
        <p:spPr/>
        <p:txBody>
          <a:bodyPr>
            <a:normAutofit/>
          </a:bodyPr>
          <a:lstStyle/>
          <a:p>
            <a:r>
              <a:rPr lang="en-US" b="1" dirty="0"/>
              <a:t>Tietosuoja - tiedottaminen rekisteröidylle (tietosuojaseloste)</a:t>
            </a:r>
            <a:endParaRPr lang="fi-FI" dirty="0"/>
          </a:p>
        </p:txBody>
      </p:sp>
      <p:sp>
        <p:nvSpPr>
          <p:cNvPr id="3" name="Content Placeholder 2">
            <a:extLst>
              <a:ext uri="{FF2B5EF4-FFF2-40B4-BE49-F238E27FC236}">
                <a16:creationId xmlns:a16="http://schemas.microsoft.com/office/drawing/2014/main" id="{54B260D6-CC46-A90F-D599-65CFA29876FF}"/>
              </a:ext>
            </a:extLst>
          </p:cNvPr>
          <p:cNvSpPr>
            <a:spLocks noGrp="1"/>
          </p:cNvSpPr>
          <p:nvPr>
            <p:ph idx="1"/>
          </p:nvPr>
        </p:nvSpPr>
        <p:spPr/>
        <p:txBody>
          <a:bodyPr>
            <a:normAutofit fontScale="92500" lnSpcReduction="10000"/>
          </a:bodyPr>
          <a:lstStyle/>
          <a:p>
            <a:r>
              <a:rPr lang="en-US" dirty="0"/>
              <a:t>Yleinen tietosuoja-asetus edellyttää, että henkilölle ilmoitetaan, kun henkilötietoja kerätään. Henkilölle ei kuitenkaan tarvitse ilmoittaa, jos näin on tehty jo aiemmin. Henkilölle on ilmoitettava, jos esim:</a:t>
            </a:r>
          </a:p>
          <a:p>
            <a:pPr lvl="1"/>
            <a:r>
              <a:rPr lang="en-US" dirty="0"/>
              <a:t>Tapahtumaa varten kerätään ilmoittautumisia esimerkiksi Webropolin kaltaisilla työkaluilla.</a:t>
            </a:r>
          </a:p>
          <a:p>
            <a:pPr lvl="1"/>
            <a:r>
              <a:rPr lang="en-US" dirty="0"/>
              <a:t>Henkilötietoja sisältävä tutkimusaineisto kerätään</a:t>
            </a:r>
          </a:p>
          <a:p>
            <a:r>
              <a:rPr lang="en-US" dirty="0"/>
              <a:t>Tiedot annetaan tietosuojaselosteella, joka on liitetty tiedonkeruulomakkeeseen. Lisäksi lomakkeeseen voidaan lisätä henkilötietojen käsittelyyn liittyvät tärkeimmät asiat.</a:t>
            </a:r>
          </a:p>
          <a:p>
            <a:pPr lvl="1"/>
            <a:r>
              <a:rPr lang="en-US" dirty="0"/>
              <a:t>Tutkimus- / TKI-toimien malli: </a:t>
            </a:r>
            <a:r>
              <a:rPr lang="en-US" dirty="0">
                <a:hlinkClick r:id="rId3"/>
              </a:rPr>
              <a:t>Tutkimuksen tietosuojaselosteen malli</a:t>
            </a:r>
            <a:endParaRPr lang="en-US" dirty="0"/>
          </a:p>
          <a:p>
            <a:endParaRPr lang="en-US" dirty="0"/>
          </a:p>
          <a:p>
            <a:pPr lvl="1"/>
            <a:endParaRPr lang="en-US" dirty="0"/>
          </a:p>
          <a:p>
            <a:endParaRPr lang="fi-FI" dirty="0"/>
          </a:p>
        </p:txBody>
      </p:sp>
    </p:spTree>
    <p:extLst>
      <p:ext uri="{BB962C8B-B14F-4D97-AF65-F5344CB8AC3E}">
        <p14:creationId xmlns:p14="http://schemas.microsoft.com/office/powerpoint/2010/main" val="152470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DBD6-82A5-4542-ACFB-BFE7FE7EFA54}"/>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8765FA3A-D357-4370-B99A-BA9951FD9152}"/>
              </a:ext>
            </a:extLst>
          </p:cNvPr>
          <p:cNvSpPr>
            <a:spLocks noGrp="1"/>
          </p:cNvSpPr>
          <p:nvPr>
            <p:ph idx="1"/>
          </p:nvPr>
        </p:nvSpPr>
        <p:spPr/>
        <p:txBody>
          <a:bodyPr/>
          <a:lstStyle/>
          <a:p>
            <a:endParaRPr lang="fi-FI"/>
          </a:p>
        </p:txBody>
      </p:sp>
      <p:pic>
        <p:nvPicPr>
          <p:cNvPr id="4" name="Kuva 3" descr="Kuva, joka sisältää kohteen henkilö, pöytä, sisä, puinen&#10;&#10;Kuvaus luotu automaattisesti">
            <a:extLst>
              <a:ext uri="{FF2B5EF4-FFF2-40B4-BE49-F238E27FC236}">
                <a16:creationId xmlns:a16="http://schemas.microsoft.com/office/drawing/2014/main" id="{8F96E319-D2E3-4194-A5B3-6B8152BBC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 y="-33866"/>
            <a:ext cx="12192000" cy="8107680"/>
          </a:xfrm>
          <a:prstGeom prst="rect">
            <a:avLst/>
          </a:prstGeom>
        </p:spPr>
      </p:pic>
      <p:sp>
        <p:nvSpPr>
          <p:cNvPr id="5" name="Otsikko 1">
            <a:extLst>
              <a:ext uri="{FF2B5EF4-FFF2-40B4-BE49-F238E27FC236}">
                <a16:creationId xmlns:a16="http://schemas.microsoft.com/office/drawing/2014/main" id="{6CF6660F-BA50-4BD3-A38F-BB4167D6DC75}"/>
              </a:ext>
            </a:extLst>
          </p:cNvPr>
          <p:cNvSpPr txBox="1">
            <a:spLocks/>
          </p:cNvSpPr>
          <p:nvPr/>
        </p:nvSpPr>
        <p:spPr>
          <a:xfrm>
            <a:off x="838200" y="276926"/>
            <a:ext cx="102600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a:solidFill>
                  <a:srgbClr val="00212E"/>
                </a:solidFill>
                <a:latin typeface="+mj-lt"/>
                <a:ea typeface="+mj-ea"/>
                <a:cs typeface="+mj-cs"/>
              </a:defRPr>
            </a:lvl1pPr>
          </a:lstStyle>
          <a:p>
            <a:r>
              <a:rPr lang="fi-FI" sz="6000" b="1">
                <a:highlight>
                  <a:srgbClr val="FFFF00"/>
                </a:highlight>
              </a:rPr>
              <a:t>Kyselylomakkeet.</a:t>
            </a:r>
            <a:endParaRPr lang="fi-FI" sz="6000" b="1" dirty="0">
              <a:highlight>
                <a:srgbClr val="FFFF00"/>
              </a:highlight>
            </a:endParaRPr>
          </a:p>
        </p:txBody>
      </p:sp>
    </p:spTree>
    <p:extLst>
      <p:ext uri="{BB962C8B-B14F-4D97-AF65-F5344CB8AC3E}">
        <p14:creationId xmlns:p14="http://schemas.microsoft.com/office/powerpoint/2010/main" val="17692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33F6-08BB-CB01-0C6C-C45A55AB49C0}"/>
              </a:ext>
            </a:extLst>
          </p:cNvPr>
          <p:cNvSpPr>
            <a:spLocks noGrp="1"/>
          </p:cNvSpPr>
          <p:nvPr>
            <p:ph type="title"/>
          </p:nvPr>
        </p:nvSpPr>
        <p:spPr/>
        <p:txBody>
          <a:bodyPr/>
          <a:lstStyle/>
          <a:p>
            <a:r>
              <a:rPr lang="fi-FI" dirty="0"/>
              <a:t>Kyselylomake</a:t>
            </a:r>
          </a:p>
        </p:txBody>
      </p:sp>
      <p:sp>
        <p:nvSpPr>
          <p:cNvPr id="3" name="Content Placeholder 2">
            <a:extLst>
              <a:ext uri="{FF2B5EF4-FFF2-40B4-BE49-F238E27FC236}">
                <a16:creationId xmlns:a16="http://schemas.microsoft.com/office/drawing/2014/main" id="{8E7F0AF5-9CB7-ABA8-53FB-0C73F059C455}"/>
              </a:ext>
            </a:extLst>
          </p:cNvPr>
          <p:cNvSpPr>
            <a:spLocks noGrp="1"/>
          </p:cNvSpPr>
          <p:nvPr>
            <p:ph idx="1"/>
          </p:nvPr>
        </p:nvSpPr>
        <p:spPr/>
        <p:txBody>
          <a:bodyPr>
            <a:normAutofit lnSpcReduction="10000"/>
          </a:bodyPr>
          <a:lstStyle/>
          <a:p>
            <a:pPr>
              <a:defRPr/>
            </a:pPr>
            <a:r>
              <a:rPr lang="fi-FI" sz="2000" dirty="0"/>
              <a:t>Käytetään </a:t>
            </a:r>
            <a:r>
              <a:rPr lang="en-AU" sz="2000" dirty="0"/>
              <a:t>keräämään ihmisten subjektiivisia kokemuksia, mielipiteitä, arvoja, asenteita, uskomuksia, käyttäytymistä ja toimintaa suurelta ihmisryhmältä.</a:t>
            </a:r>
            <a:endParaRPr lang="en-AU" sz="800" dirty="0"/>
          </a:p>
          <a:p>
            <a:pPr>
              <a:defRPr/>
            </a:pPr>
            <a:r>
              <a:rPr lang="en-AU" sz="2000" dirty="0"/>
              <a:t>Sekä laadullinen että määrällinen tiedonkeruu</a:t>
            </a:r>
          </a:p>
          <a:p>
            <a:pPr>
              <a:defRPr/>
            </a:pPr>
            <a:r>
              <a:rPr lang="fi-FI" sz="2000" dirty="0"/>
              <a:t>Suljetut ja avoimet kysymykset</a:t>
            </a:r>
            <a:endParaRPr lang="fi-FI" sz="900" dirty="0"/>
          </a:p>
          <a:p>
            <a:pPr>
              <a:defRPr/>
            </a:pPr>
            <a:r>
              <a:rPr lang="fi-FI" sz="2000" b="1" dirty="0"/>
              <a:t>Plussaa: Käytännöllisyys, alhaiset kustannukset, teknologioiden käyttö, nopea kvantifioitavuus</a:t>
            </a:r>
          </a:p>
          <a:p>
            <a:pPr>
              <a:defRPr/>
            </a:pPr>
            <a:r>
              <a:rPr lang="fi-FI" sz="2000" b="1" dirty="0"/>
              <a:t>Miinukset: Hyvän kyselylomakkeen kehittäminen vie aikaa, vastaajien menetys, pinnalliset vastaukset </a:t>
            </a:r>
            <a:r>
              <a:rPr lang="fi-FI" sz="2000" dirty="0">
                <a:sym typeface="Wingdings" panose="05000000000000000000" pitchFamily="2" charset="2"/>
              </a:rPr>
              <a:t> </a:t>
            </a:r>
            <a:r>
              <a:rPr lang="en-AU" sz="2000" dirty="0">
                <a:sym typeface="Wingdings" panose="05000000000000000000" pitchFamily="2" charset="2"/>
              </a:rPr>
              <a:t>Laadullisilla menetelmillä tässä vaiheessa saatetaan saada parempaa tietoa.</a:t>
            </a:r>
            <a:endParaRPr lang="en-AU" sz="2000" dirty="0"/>
          </a:p>
          <a:p>
            <a:endParaRPr lang="fi-FI" dirty="0"/>
          </a:p>
        </p:txBody>
      </p:sp>
    </p:spTree>
    <p:extLst>
      <p:ext uri="{BB962C8B-B14F-4D97-AF65-F5344CB8AC3E}">
        <p14:creationId xmlns:p14="http://schemas.microsoft.com/office/powerpoint/2010/main" val="600635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EA68-2E75-0E52-A79E-6CB52DF88F5A}"/>
              </a:ext>
            </a:extLst>
          </p:cNvPr>
          <p:cNvSpPr>
            <a:spLocks noGrp="1"/>
          </p:cNvSpPr>
          <p:nvPr>
            <p:ph type="title"/>
          </p:nvPr>
        </p:nvSpPr>
        <p:spPr/>
        <p:txBody>
          <a:bodyPr/>
          <a:lstStyle/>
          <a:p>
            <a:r>
              <a:rPr lang="fi-FI" altLang="fi-FI" sz="3600" dirty="0"/>
              <a:t>Kyselylomake - kysymykset ja vastaukset</a:t>
            </a:r>
            <a:endParaRPr lang="fi-FI" dirty="0"/>
          </a:p>
        </p:txBody>
      </p:sp>
      <p:pic>
        <p:nvPicPr>
          <p:cNvPr id="4" name="Kuva 10">
            <a:extLst>
              <a:ext uri="{FF2B5EF4-FFF2-40B4-BE49-F238E27FC236}">
                <a16:creationId xmlns:a16="http://schemas.microsoft.com/office/drawing/2014/main" id="{4B920DDA-6826-F759-F716-85857136D907}"/>
              </a:ext>
            </a:extLst>
          </p:cNvPr>
          <p:cNvPicPr>
            <a:picLocks noChangeAspect="1"/>
          </p:cNvPicPr>
          <p:nvPr/>
        </p:nvPicPr>
        <p:blipFill rotWithShape="1">
          <a:blip r:embed="rId2"/>
          <a:srcRect l="28291" t="19915" r="28133" b="24894"/>
          <a:stretch/>
        </p:blipFill>
        <p:spPr>
          <a:xfrm>
            <a:off x="3352800" y="2765989"/>
            <a:ext cx="5038725" cy="3589748"/>
          </a:xfrm>
          <a:prstGeom prst="rect">
            <a:avLst/>
          </a:prstGeom>
        </p:spPr>
      </p:pic>
    </p:spTree>
    <p:extLst>
      <p:ext uri="{BB962C8B-B14F-4D97-AF65-F5344CB8AC3E}">
        <p14:creationId xmlns:p14="http://schemas.microsoft.com/office/powerpoint/2010/main" val="4213716665"/>
      </p:ext>
    </p:extLst>
  </p:cSld>
  <p:clrMapOvr>
    <a:masterClrMapping/>
  </p:clrMapOvr>
</p:sld>
</file>

<file path=ppt/theme/theme1.xml><?xml version="1.0" encoding="utf-8"?>
<a:theme xmlns:a="http://schemas.openxmlformats.org/drawingml/2006/main" name="HAMKyleisesityksen teema">
  <a:themeElements>
    <a:clrScheme name="HAMK 1">
      <a:dk1>
        <a:srgbClr val="000000"/>
      </a:dk1>
      <a:lt1>
        <a:srgbClr val="FFFFFF"/>
      </a:lt1>
      <a:dk2>
        <a:srgbClr val="D7AFFF"/>
      </a:dk2>
      <a:lt2>
        <a:srgbClr val="FF6400"/>
      </a:lt2>
      <a:accent1>
        <a:srgbClr val="B4FA00"/>
      </a:accent1>
      <a:accent2>
        <a:srgbClr val="003755"/>
      </a:accent2>
      <a:accent3>
        <a:srgbClr val="B9E6D2"/>
      </a:accent3>
      <a:accent4>
        <a:srgbClr val="FFD7BE"/>
      </a:accent4>
      <a:accent5>
        <a:srgbClr val="7300F0"/>
      </a:accent5>
      <a:accent6>
        <a:srgbClr val="585C23"/>
      </a:accent6>
      <a:hlink>
        <a:srgbClr val="003755"/>
      </a:hlink>
      <a:folHlink>
        <a:srgbClr val="FF6400"/>
      </a:folHlink>
    </a:clrScheme>
    <a:fontScheme name="HAMK">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MKin uusi PowerPoint-pohja.potx" id="{0E9C1B1D-4B80-4176-9A86-76CC6D7E1661}" vid="{1D2A62E1-9CB3-4834-BED0-FF14800ECD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146088e-6371-4717-a822-bd93284209b7">
      <Terms xmlns="http://schemas.microsoft.com/office/infopath/2007/PartnerControls"/>
    </lcf76f155ced4ddcb4097134ff3c332f>
    <TaxCatchAll xmlns="1d556e10-0751-423e-aed1-6d8e7c0a335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0BF32DF47193674AA7CFD67B270DEF4C" ma:contentTypeVersion="18" ma:contentTypeDescription="Luo uusi asiakirja." ma:contentTypeScope="" ma:versionID="8c8a8da48e319b43206728499b353a15">
  <xsd:schema xmlns:xsd="http://www.w3.org/2001/XMLSchema" xmlns:xs="http://www.w3.org/2001/XMLSchema" xmlns:p="http://schemas.microsoft.com/office/2006/metadata/properties" xmlns:ns2="c146088e-6371-4717-a822-bd93284209b7" xmlns:ns3="1d556e10-0751-423e-aed1-6d8e7c0a3351" targetNamespace="http://schemas.microsoft.com/office/2006/metadata/properties" ma:root="true" ma:fieldsID="474d873846bb957d6620cd5959b35c8c" ns2:_="" ns3:_="">
    <xsd:import namespace="c146088e-6371-4717-a822-bd93284209b7"/>
    <xsd:import namespace="1d556e10-0751-423e-aed1-6d8e7c0a33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6088e-6371-4717-a822-bd9328420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e1c13e40-b2b1-49b8-8663-ef592bdcc8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556e10-0751-423e-aed1-6d8e7c0a3351"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28d361cf-1e88-4da4-9db1-34b96be78645}" ma:internalName="TaxCatchAll" ma:showField="CatchAllData" ma:web="1d556e10-0751-423e-aed1-6d8e7c0a33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119A1C-1013-466F-A244-C564D8CDB3FF}">
  <ds:schemaRefs>
    <ds:schemaRef ds:uri="1d556e10-0751-423e-aed1-6d8e7c0a3351"/>
    <ds:schemaRef ds:uri="4086a5b2-4188-450c-9188-e167cabba525"/>
    <ds:schemaRef ds:uri="567038ec-8ad6-4ff6-92f9-bf50d3afea29"/>
    <ds:schemaRef ds:uri="6470b12b-7861-47f9-b3d5-142c62a657a5"/>
    <ds:schemaRef ds:uri="968718c2-7b99-45c1-a1bb-3dce5786b7b4"/>
    <ds:schemaRef ds:uri="c146088e-6371-4717-a822-bd93284209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DEE2737-1E8B-470D-AE04-96EAB9D307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46088e-6371-4717-a822-bd93284209b7"/>
    <ds:schemaRef ds:uri="1d556e10-0751-423e-aed1-6d8e7c0a33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0792E0-6D65-40B5-BF79-45E0E5CABC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HAMK_uusi+brändi_PowerPoint</Template>
  <TotalTime>57</TotalTime>
  <Words>1313</Words>
  <Application>Microsoft Office PowerPoint</Application>
  <PresentationFormat>Widescreen</PresentationFormat>
  <Paragraphs>147</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Rounded MT Bold</vt:lpstr>
      <vt:lpstr>Calibri</vt:lpstr>
      <vt:lpstr>PT Sans</vt:lpstr>
      <vt:lpstr>System Font Regular</vt:lpstr>
      <vt:lpstr>Wingdings</vt:lpstr>
      <vt:lpstr>HAMKyleisesityksen teema</vt:lpstr>
      <vt:lpstr>Käyttäjätutkimus</vt:lpstr>
      <vt:lpstr>Suostumus osallistua tutkimukseen ja tutkimuksesta tiedottamiseen</vt:lpstr>
      <vt:lpstr>Suostumus osallistua tutkimukseen ja tietoa tutkimuksesta.</vt:lpstr>
      <vt:lpstr>Tarvitsetko tutkimusluvan?</vt:lpstr>
      <vt:lpstr>Tietosuoja - Rekisteröidyn informointi (tietosuojailmoitus)</vt:lpstr>
      <vt:lpstr>Tietosuoja - tiedottaminen rekisteröidylle (tietosuojaseloste)</vt:lpstr>
      <vt:lpstr>PowerPoint Presentation</vt:lpstr>
      <vt:lpstr>Kyselylomake</vt:lpstr>
      <vt:lpstr>Kyselylomake - kysymykset ja vastaukset</vt:lpstr>
      <vt:lpstr>Kyselylomake - kysymykset ja vastaukset</vt:lpstr>
      <vt:lpstr>Kyselylomake - kysymykset ja vastaukset</vt:lpstr>
      <vt:lpstr>Vinkkejä kyselylomakkeeseen</vt:lpstr>
      <vt:lpstr>Vinkkejä kyselylomakkeeseen</vt:lpstr>
      <vt:lpstr>Kyselylomakkeet</vt:lpstr>
      <vt:lpstr>PowerPoint Presentation</vt:lpstr>
      <vt:lpstr>Kirjallinen suostumus</vt:lpstr>
      <vt:lpstr>Suostumus</vt:lpstr>
      <vt:lpstr>Haastattelut</vt:lpstr>
      <vt:lpstr>Kutsu haastatteluun</vt:lpstr>
      <vt:lpstr>Haastattelujen suunnittelu</vt:lpstr>
      <vt:lpstr>Haastattelujen rakenne</vt:lpstr>
      <vt:lpstr>PowerPoint Presentation</vt:lpstr>
      <vt:lpstr>Esimerkki haastatteluista</vt:lpstr>
      <vt:lpstr>Viitteet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HAMKin uusi PowerPoint-pohja</dc:title>
  <dc:creator>Sanna-Maaria Siintoharju</dc:creator>
  <cp:keywords>, docId:1624346DEBF010FA4F3378DD5249067B</cp:keywords>
  <cp:lastModifiedBy>Milla Mäkinen</cp:lastModifiedBy>
  <cp:revision>3</cp:revision>
  <dcterms:created xsi:type="dcterms:W3CDTF">2023-08-17T10:26:18Z</dcterms:created>
  <dcterms:modified xsi:type="dcterms:W3CDTF">2024-12-20T07:06:33Z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0x01010038EE76596A5F804BB329E1BDACE74DE0</vt:lpwstr>
  </property>
  <property fmtid="{D5CDD505-2E9C-101B-9397-08002B2CF9AE}" pid="3" name="MediaServiceImageTags">
    <vt:lpwstr/>
  </property>
</Properties>
</file>