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9" r:id="rId13"/>
    <p:sldId id="259" r:id="rId14"/>
    <p:sldId id="261" r:id="rId15"/>
    <p:sldId id="260" r:id="rId1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Krāģe" userId="ba1dd431-8cbc-4ae4-a208-dd858667d7b0" providerId="ADAL" clId="{8076306E-8D8D-45E2-972E-C9E43E27C32F}"/>
    <pc:docChg chg="custSel modSld">
      <pc:chgData name="Linda Krāģe" userId="ba1dd431-8cbc-4ae4-a208-dd858667d7b0" providerId="ADAL" clId="{8076306E-8D8D-45E2-972E-C9E43E27C32F}" dt="2023-07-04T12:52:08.095" v="31" actId="1076"/>
      <pc:docMkLst>
        <pc:docMk/>
      </pc:docMkLst>
      <pc:sldChg chg="addSp modSp">
        <pc:chgData name="Linda Krāģe" userId="ba1dd431-8cbc-4ae4-a208-dd858667d7b0" providerId="ADAL" clId="{8076306E-8D8D-45E2-972E-C9E43E27C32F}" dt="2023-07-04T12:52:08.095" v="31" actId="1076"/>
        <pc:sldMkLst>
          <pc:docMk/>
          <pc:sldMk cId="1865764733" sldId="256"/>
        </pc:sldMkLst>
        <pc:spChg chg="mod">
          <ac:chgData name="Linda Krāģe" userId="ba1dd431-8cbc-4ae4-a208-dd858667d7b0" providerId="ADAL" clId="{8076306E-8D8D-45E2-972E-C9E43E27C32F}" dt="2023-07-04T12:51:56.330" v="28" actId="1076"/>
          <ac:spMkLst>
            <pc:docMk/>
            <pc:sldMk cId="1865764733" sldId="256"/>
            <ac:spMk id="2" creationId="{89F00642-5BCC-2E57-A69C-6BD8AA4726B0}"/>
          </ac:spMkLst>
        </pc:spChg>
        <pc:spChg chg="mod">
          <ac:chgData name="Linda Krāģe" userId="ba1dd431-8cbc-4ae4-a208-dd858667d7b0" providerId="ADAL" clId="{8076306E-8D8D-45E2-972E-C9E43E27C32F}" dt="2023-07-04T12:52:08.095" v="31" actId="1076"/>
          <ac:spMkLst>
            <pc:docMk/>
            <pc:sldMk cId="1865764733" sldId="256"/>
            <ac:spMk id="3" creationId="{9A09678B-D48C-EA37-AE50-BED945E58433}"/>
          </ac:spMkLst>
        </pc:spChg>
        <pc:spChg chg="add mod">
          <ac:chgData name="Linda Krāģe" userId="ba1dd431-8cbc-4ae4-a208-dd858667d7b0" providerId="ADAL" clId="{8076306E-8D8D-45E2-972E-C9E43E27C32F}" dt="2023-07-04T12:52:01.150" v="30" actId="20577"/>
          <ac:spMkLst>
            <pc:docMk/>
            <pc:sldMk cId="1865764733" sldId="256"/>
            <ac:spMk id="15" creationId="{73234D9F-FB5F-4E04-9002-31948E5FD66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A7B-3C49-FCC3-9699-D45033C5E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8C9A5-4AD0-81B7-61E3-43DD975E9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FEDD8-4A9C-1DE9-4E30-DF5EFE906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754A-DAF4-4DE0-BAF7-18377F254E4C}" type="datetimeFigureOut">
              <a:rPr lang="lv-LV" smtClean="0"/>
              <a:t>15.07.2023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9BC77-5324-7FDE-20BC-ADE0CE11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DC5A9-7D88-6210-E5AB-B54792DE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0BB-58A5-49A4-B902-A8BC7D6691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033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B77A-5FEB-CD5A-1950-DA624004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C938D-DC75-E013-D026-2073F0E2F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3FCC4-918A-DD65-EACA-7A80F9C0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754A-DAF4-4DE0-BAF7-18377F254E4C}" type="datetimeFigureOut">
              <a:rPr lang="lv-LV" smtClean="0"/>
              <a:t>15.07.2023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7285F-BDEE-62C7-B676-449A23B4E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A907A-1B88-84AE-EED3-FD18CB78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0BB-58A5-49A4-B902-A8BC7D6691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758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52ED8B-8805-B7C6-97C0-28F952C2D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FECD2-2F38-6EE1-6C16-289A5F2AF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DCB2D-7013-D82B-2198-638B62368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754A-DAF4-4DE0-BAF7-18377F254E4C}" type="datetimeFigureOut">
              <a:rPr lang="lv-LV" smtClean="0"/>
              <a:t>15.07.2023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E5DD4-FF2E-D969-A5D5-BFF11F30B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DECA2-B856-1EFA-22FB-08A41E3E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0BB-58A5-49A4-B902-A8BC7D6691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54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FA7E-8CEF-762A-A983-36E5CB7D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3BE1A-B27D-1DEF-BFBA-7E455D69E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70E08-1473-9A35-FF4E-0C2881CE6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754A-DAF4-4DE0-BAF7-18377F254E4C}" type="datetimeFigureOut">
              <a:rPr lang="lv-LV" smtClean="0"/>
              <a:t>15.07.2023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31AF3-B7CD-6D77-5E24-2C84C23E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D72B2-0072-A763-F24B-C76CA784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0BB-58A5-49A4-B902-A8BC7D6691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677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3A4F-7D0B-94A4-304C-FAFE4843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6A341-1756-D5CE-9ABF-9B242E00C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C3A72-6594-D672-E097-075AEB8D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754A-DAF4-4DE0-BAF7-18377F254E4C}" type="datetimeFigureOut">
              <a:rPr lang="lv-LV" smtClean="0"/>
              <a:t>15.07.2023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EB10E-30D8-1DDF-3E07-37799B29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AABF3-6678-C433-DBEA-1560FAD1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0BB-58A5-49A4-B902-A8BC7D6691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7355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2DEA9-C07F-A2DD-5701-191C2621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04A4C-0670-8CCD-B971-37646A68D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1C608-C944-240F-EF4C-BBF167321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78FAC-5403-B71F-DAF6-C4024D7B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754A-DAF4-4DE0-BAF7-18377F254E4C}" type="datetimeFigureOut">
              <a:rPr lang="lv-LV" smtClean="0"/>
              <a:t>15.07.2023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2B69D-486F-0917-3E37-9FBFF6B29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060C1-8BAC-1991-74EE-7D3FDF5C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0BB-58A5-49A4-B902-A8BC7D6691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1464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749E8-0F27-A335-B2C3-C1AFDE57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2C47B-630B-49FE-E06E-1AC03D03B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93DB7-36F8-91FA-5782-733978F63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A0783-F99B-0EF8-6533-1A66397FA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20BD9-95C1-6F36-9403-A856B1B8D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B1D617-A72B-9B67-DB79-248754A38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754A-DAF4-4DE0-BAF7-18377F254E4C}" type="datetimeFigureOut">
              <a:rPr lang="lv-LV" smtClean="0"/>
              <a:t>15.07.2023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566A6E-918F-85E5-B875-E75E8FA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E475DC-3F25-C136-6A7C-27AC45C8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0BB-58A5-49A4-B902-A8BC7D6691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6429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02DB3-E9CE-8FFC-BE85-3FE5EDDC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98965-FD0D-DAD3-C1DF-61B8ECF4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754A-DAF4-4DE0-BAF7-18377F254E4C}" type="datetimeFigureOut">
              <a:rPr lang="lv-LV" smtClean="0"/>
              <a:t>15.07.2023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7F5C2-238C-76CD-3A99-1CB63EBD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DBB08-A2E0-DE8E-CB09-B04C6B19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0BB-58A5-49A4-B902-A8BC7D6691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7407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2664D7-6853-BEBF-88D6-CB21CC1E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754A-DAF4-4DE0-BAF7-18377F254E4C}" type="datetimeFigureOut">
              <a:rPr lang="lv-LV" smtClean="0"/>
              <a:t>15.07.2023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3D834-007C-F323-3445-5B5AC040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775BF-5CF1-A9D2-38B0-D37F4C359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0BB-58A5-49A4-B902-A8BC7D6691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693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9481D-56B9-43C3-8D50-BAD1CEBF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792E6-07BA-54C7-5D3A-43C300F2D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14F9B-2F5E-FB53-983F-2F6C0B358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567FE-22DB-90E4-9F54-C5046C12A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754A-DAF4-4DE0-BAF7-18377F254E4C}" type="datetimeFigureOut">
              <a:rPr lang="lv-LV" smtClean="0"/>
              <a:t>15.07.2023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1C053-8938-D486-0D81-4B827361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6A6A6-A36C-5B66-83EC-EC403553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0BB-58A5-49A4-B902-A8BC7D6691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069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D9B5C-B766-B26C-E707-FC6ABD7A4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525CD0-E31E-2594-1DF2-CD8D76AE4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87CB2-EA4D-0090-63C7-FBE4AB522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91A82-7AAF-F415-FF48-03D30A54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754A-DAF4-4DE0-BAF7-18377F254E4C}" type="datetimeFigureOut">
              <a:rPr lang="lv-LV" smtClean="0"/>
              <a:t>15.07.2023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658D2-1D13-E4EF-3E4A-546BCE047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76E7-903D-986C-9DDF-C2177B04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0BB-58A5-49A4-B902-A8BC7D6691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4254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B5B133-05E0-261F-C112-A44BC19C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DC96D-26FE-DF64-E8E9-FD0B0D35A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827F5-0A2F-BD3F-9514-51FA0B890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C754A-DAF4-4DE0-BAF7-18377F254E4C}" type="datetimeFigureOut">
              <a:rPr lang="lv-LV" smtClean="0"/>
              <a:t>15.07.2023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92ED8-CDE4-C3DF-B276-9C191C452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135F7-B503-42F2-DDD9-59F89E1AB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470BB-58A5-49A4-B902-A8BC7D6691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671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7.xml"/><Relationship Id="rId7" Type="http://schemas.openxmlformats.org/officeDocument/2006/relationships/slide" Target="slide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Presentation%20excecution/Execution/Ingars/3_Construction_seq_plan.pdf" TargetMode="External"/><Relationship Id="rId5" Type="http://schemas.openxmlformats.org/officeDocument/2006/relationships/slide" Target="slide8.xml"/><Relationship Id="rId4" Type="http://schemas.openxmlformats.org/officeDocument/2006/relationships/hyperlink" Target="https://youtu.be/JS3g1Gb--M4?t=5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slide" Target="slide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F00642-5BCC-2E57-A69C-6BD8AA472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989" y="1366900"/>
            <a:ext cx="9178251" cy="2396543"/>
          </a:xfrm>
        </p:spPr>
        <p:txBody>
          <a:bodyPr>
            <a:normAutofit/>
          </a:bodyPr>
          <a:lstStyle/>
          <a:p>
            <a:br>
              <a:rPr lang="lv-LV" dirty="0"/>
            </a:br>
            <a:r>
              <a:rPr lang="lv-LV" sz="5300" dirty="0"/>
              <a:t>Cost estimation: Dimensions, transport, montage, and logistics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9678B-D48C-EA37-AE50-BED945E58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1497" y="5426205"/>
            <a:ext cx="3171441" cy="562234"/>
          </a:xfrm>
        </p:spPr>
        <p:txBody>
          <a:bodyPr/>
          <a:lstStyle/>
          <a:p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Ingars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Strazdins</a:t>
            </a:r>
            <a:endParaRPr lang="lv-LV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0A4AC14-C95F-B8E0-9FBA-83ED56D6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94" y="877777"/>
            <a:ext cx="2640687" cy="57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F119AE-88D4-856E-9417-653A7BFFC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868" y="643467"/>
            <a:ext cx="1005976" cy="94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DA88F4B-76F0-431F-D107-348CF9BA8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01" y="5879207"/>
            <a:ext cx="796398" cy="3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73234D9F-FB5F-4E04-9002-31948E5FD66B}"/>
              </a:ext>
            </a:extLst>
          </p:cNvPr>
          <p:cNvSpPr txBox="1">
            <a:spLocks/>
          </p:cNvSpPr>
          <p:nvPr/>
        </p:nvSpPr>
        <p:spPr>
          <a:xfrm>
            <a:off x="1839803" y="4151244"/>
            <a:ext cx="8845322" cy="1188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200" b="1" dirty="0">
                <a:latin typeface="+mj-lt"/>
              </a:rPr>
              <a:t>Erasmus+ Project:</a:t>
            </a:r>
            <a:r>
              <a:rPr lang="en-GB" sz="11200" dirty="0">
                <a:latin typeface="+mj-lt"/>
              </a:rPr>
              <a:t> Sustainable, High-performance Building Solutions in Wood (</a:t>
            </a:r>
            <a:r>
              <a:rPr lang="en-GB" sz="11200" dirty="0" err="1">
                <a:latin typeface="+mj-lt"/>
              </a:rPr>
              <a:t>HiBiWood</a:t>
            </a:r>
            <a:r>
              <a:rPr lang="en-GB" sz="11200" dirty="0">
                <a:latin typeface="+mj-lt"/>
              </a:rPr>
              <a:t>)</a:t>
            </a:r>
            <a:endParaRPr lang="lv-LV" sz="11200" dirty="0">
              <a:latin typeface="+mj-lt"/>
            </a:endParaRPr>
          </a:p>
          <a:p>
            <a:r>
              <a:rPr lang="en-GB" sz="11200" b="1" dirty="0">
                <a:latin typeface="+mj-lt"/>
              </a:rPr>
              <a:t>Project Number:</a:t>
            </a:r>
            <a:r>
              <a:rPr lang="en-GB" sz="11200" dirty="0">
                <a:latin typeface="+mj-lt"/>
              </a:rPr>
              <a:t> 2020-1-LV01-KA203-07751</a:t>
            </a:r>
            <a:r>
              <a:rPr lang="en-GB" sz="6400" dirty="0"/>
              <a:t>3</a:t>
            </a:r>
            <a:r>
              <a:rPr lang="en-GB" dirty="0"/>
              <a:t>	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65764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F62F370-5579-45A9-8241-FC8932A28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60A661-C04D-4FBC-A4AE-FACE9A6B3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611" y="-1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2D2B37-1DF3-4444-9A31-165EBBE3E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21" y="69891"/>
            <a:ext cx="5409178" cy="6482325"/>
            <a:chOff x="-19221" y="69891"/>
            <a:chExt cx="5409178" cy="648232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0610193-0F4A-47D3-8F7C-6E8D15B6A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31851"/>
              <a:ext cx="5380971" cy="6158554"/>
            </a:xfrm>
            <a:custGeom>
              <a:avLst/>
              <a:gdLst>
                <a:gd name="connsiteX0" fmla="*/ 2369925 w 5380971"/>
                <a:gd name="connsiteY0" fmla="*/ 1452 h 6158554"/>
                <a:gd name="connsiteX1" fmla="*/ 2674292 w 5380971"/>
                <a:gd name="connsiteY1" fmla="*/ 5969 h 6158554"/>
                <a:gd name="connsiteX2" fmla="*/ 3277239 w 5380971"/>
                <a:gd name="connsiteY2" fmla="*/ 99590 h 6158554"/>
                <a:gd name="connsiteX3" fmla="*/ 3850935 w 5380971"/>
                <a:gd name="connsiteY3" fmla="*/ 316872 h 6158554"/>
                <a:gd name="connsiteX4" fmla="*/ 4359245 w 5380971"/>
                <a:gd name="connsiteY4" fmla="*/ 662333 h 6158554"/>
                <a:gd name="connsiteX5" fmla="*/ 4765689 w 5380971"/>
                <a:gd name="connsiteY5" fmla="*/ 1120048 h 6158554"/>
                <a:gd name="connsiteX6" fmla="*/ 4809507 w 5380971"/>
                <a:gd name="connsiteY6" fmla="*/ 1182613 h 6158554"/>
                <a:gd name="connsiteX7" fmla="*/ 4851517 w 5380971"/>
                <a:gd name="connsiteY7" fmla="*/ 1246306 h 6158554"/>
                <a:gd name="connsiteX8" fmla="*/ 4892286 w 5380971"/>
                <a:gd name="connsiteY8" fmla="*/ 1310678 h 6158554"/>
                <a:gd name="connsiteX9" fmla="*/ 4931587 w 5380971"/>
                <a:gd name="connsiteY9" fmla="*/ 1375953 h 6158554"/>
                <a:gd name="connsiteX10" fmla="*/ 5075124 w 5380971"/>
                <a:gd name="connsiteY10" fmla="*/ 1644507 h 6158554"/>
                <a:gd name="connsiteX11" fmla="*/ 5271626 w 5380971"/>
                <a:gd name="connsiteY11" fmla="*/ 2218203 h 6158554"/>
                <a:gd name="connsiteX12" fmla="*/ 5317703 w 5380971"/>
                <a:gd name="connsiteY12" fmla="*/ 2516684 h 6158554"/>
                <a:gd name="connsiteX13" fmla="*/ 5347630 w 5380971"/>
                <a:gd name="connsiteY13" fmla="*/ 2815391 h 6158554"/>
                <a:gd name="connsiteX14" fmla="*/ 5371458 w 5380971"/>
                <a:gd name="connsiteY14" fmla="*/ 3114097 h 6158554"/>
                <a:gd name="connsiteX15" fmla="*/ 5376315 w 5380971"/>
                <a:gd name="connsiteY15" fmla="*/ 3188971 h 6158554"/>
                <a:gd name="connsiteX16" fmla="*/ 5378461 w 5380971"/>
                <a:gd name="connsiteY16" fmla="*/ 3227481 h 6158554"/>
                <a:gd name="connsiteX17" fmla="*/ 5380041 w 5380971"/>
                <a:gd name="connsiteY17" fmla="*/ 3266669 h 6158554"/>
                <a:gd name="connsiteX18" fmla="*/ 5377896 w 5380971"/>
                <a:gd name="connsiteY18" fmla="*/ 3424548 h 6158554"/>
                <a:gd name="connsiteX19" fmla="*/ 5217080 w 5380971"/>
                <a:gd name="connsiteY19" fmla="*/ 4044661 h 6158554"/>
                <a:gd name="connsiteX20" fmla="*/ 4859649 w 5380971"/>
                <a:gd name="connsiteY20" fmla="*/ 4571265 h 6158554"/>
                <a:gd name="connsiteX21" fmla="*/ 4641802 w 5380971"/>
                <a:gd name="connsiteY21" fmla="*/ 4790806 h 6158554"/>
                <a:gd name="connsiteX22" fmla="*/ 4414695 w 5380971"/>
                <a:gd name="connsiteY22" fmla="*/ 4990358 h 6158554"/>
                <a:gd name="connsiteX23" fmla="*/ 3953365 w 5380971"/>
                <a:gd name="connsiteY23" fmla="*/ 5349935 h 6158554"/>
                <a:gd name="connsiteX24" fmla="*/ 3837271 w 5380971"/>
                <a:gd name="connsiteY24" fmla="*/ 5437683 h 6158554"/>
                <a:gd name="connsiteX25" fmla="*/ 3718014 w 5380971"/>
                <a:gd name="connsiteY25" fmla="*/ 5525996 h 6158554"/>
                <a:gd name="connsiteX26" fmla="*/ 3595821 w 5380971"/>
                <a:gd name="connsiteY26" fmla="*/ 5613180 h 6158554"/>
                <a:gd name="connsiteX27" fmla="*/ 3469788 w 5380971"/>
                <a:gd name="connsiteY27" fmla="*/ 5697880 h 6158554"/>
                <a:gd name="connsiteX28" fmla="*/ 3205188 w 5380971"/>
                <a:gd name="connsiteY28" fmla="*/ 5856889 h 6158554"/>
                <a:gd name="connsiteX29" fmla="*/ 2920598 w 5380971"/>
                <a:gd name="connsiteY29" fmla="*/ 5992069 h 6158554"/>
                <a:gd name="connsiteX30" fmla="*/ 2301276 w 5380971"/>
                <a:gd name="connsiteY30" fmla="*/ 6147577 h 6158554"/>
                <a:gd name="connsiteX31" fmla="*/ 2141815 w 5380971"/>
                <a:gd name="connsiteY31" fmla="*/ 6157628 h 6158554"/>
                <a:gd name="connsiteX32" fmla="*/ 2101950 w 5380971"/>
                <a:gd name="connsiteY32" fmla="*/ 6158531 h 6158554"/>
                <a:gd name="connsiteX33" fmla="*/ 2062198 w 5380971"/>
                <a:gd name="connsiteY33" fmla="*/ 6158306 h 6158554"/>
                <a:gd name="connsiteX34" fmla="*/ 2022558 w 5380971"/>
                <a:gd name="connsiteY34" fmla="*/ 6157853 h 6158554"/>
                <a:gd name="connsiteX35" fmla="*/ 1984048 w 5380971"/>
                <a:gd name="connsiteY35" fmla="*/ 6156385 h 6158554"/>
                <a:gd name="connsiteX36" fmla="*/ 1676420 w 5380971"/>
                <a:gd name="connsiteY36" fmla="*/ 6131879 h 6158554"/>
                <a:gd name="connsiteX37" fmla="*/ 1370712 w 5380971"/>
                <a:gd name="connsiteY37" fmla="*/ 6077898 h 6158554"/>
                <a:gd name="connsiteX38" fmla="*/ 1070425 w 5380971"/>
                <a:gd name="connsiteY38" fmla="*/ 5993311 h 6158554"/>
                <a:gd name="connsiteX39" fmla="*/ 495598 w 5380971"/>
                <a:gd name="connsiteY39" fmla="*/ 5738987 h 6158554"/>
                <a:gd name="connsiteX40" fmla="*/ 11118 w 5380971"/>
                <a:gd name="connsiteY40" fmla="*/ 5343046 h 6158554"/>
                <a:gd name="connsiteX41" fmla="*/ 0 w 5380971"/>
                <a:gd name="connsiteY41" fmla="*/ 5330343 h 6158554"/>
                <a:gd name="connsiteX42" fmla="*/ 0 w 5380971"/>
                <a:gd name="connsiteY42" fmla="*/ 4710800 h 6158554"/>
                <a:gd name="connsiteX43" fmla="*/ 122158 w 5380971"/>
                <a:gd name="connsiteY43" fmla="*/ 4852227 h 6158554"/>
                <a:gd name="connsiteX44" fmla="*/ 313438 w 5380971"/>
                <a:gd name="connsiteY44" fmla="*/ 5049308 h 6158554"/>
                <a:gd name="connsiteX45" fmla="*/ 512086 w 5380971"/>
                <a:gd name="connsiteY45" fmla="*/ 5232936 h 6158554"/>
                <a:gd name="connsiteX46" fmla="*/ 720108 w 5380971"/>
                <a:gd name="connsiteY46" fmla="*/ 5402222 h 6158554"/>
                <a:gd name="connsiteX47" fmla="*/ 1184825 w 5380971"/>
                <a:gd name="connsiteY47" fmla="*/ 5669985 h 6158554"/>
                <a:gd name="connsiteX48" fmla="*/ 1444796 w 5380971"/>
                <a:gd name="connsiteY48" fmla="*/ 5745650 h 6158554"/>
                <a:gd name="connsiteX49" fmla="*/ 1511426 w 5380971"/>
                <a:gd name="connsiteY49" fmla="*/ 5758976 h 6158554"/>
                <a:gd name="connsiteX50" fmla="*/ 1578621 w 5380971"/>
                <a:gd name="connsiteY50" fmla="*/ 5770157 h 6158554"/>
                <a:gd name="connsiteX51" fmla="*/ 1714253 w 5380971"/>
                <a:gd name="connsiteY51" fmla="*/ 5786193 h 6158554"/>
                <a:gd name="connsiteX52" fmla="*/ 1782464 w 5380971"/>
                <a:gd name="connsiteY52" fmla="*/ 5791387 h 6158554"/>
                <a:gd name="connsiteX53" fmla="*/ 1850901 w 5380971"/>
                <a:gd name="connsiteY53" fmla="*/ 5795001 h 6158554"/>
                <a:gd name="connsiteX54" fmla="*/ 1919564 w 5380971"/>
                <a:gd name="connsiteY54" fmla="*/ 5796583 h 6158554"/>
                <a:gd name="connsiteX55" fmla="*/ 1988340 w 5380971"/>
                <a:gd name="connsiteY55" fmla="*/ 5796244 h 6158554"/>
                <a:gd name="connsiteX56" fmla="*/ 2022784 w 5380971"/>
                <a:gd name="connsiteY56" fmla="*/ 5795905 h 6158554"/>
                <a:gd name="connsiteX57" fmla="*/ 2055986 w 5380971"/>
                <a:gd name="connsiteY57" fmla="*/ 5794437 h 6158554"/>
                <a:gd name="connsiteX58" fmla="*/ 2089076 w 5380971"/>
                <a:gd name="connsiteY58" fmla="*/ 5792743 h 6158554"/>
                <a:gd name="connsiteX59" fmla="*/ 2122052 w 5380971"/>
                <a:gd name="connsiteY59" fmla="*/ 5790032 h 6158554"/>
                <a:gd name="connsiteX60" fmla="*/ 2252828 w 5380971"/>
                <a:gd name="connsiteY60" fmla="*/ 5773883 h 6158554"/>
                <a:gd name="connsiteX61" fmla="*/ 2750973 w 5380971"/>
                <a:gd name="connsiteY61" fmla="*/ 5610357 h 6158554"/>
                <a:gd name="connsiteX62" fmla="*/ 3211173 w 5380971"/>
                <a:gd name="connsiteY62" fmla="*/ 5323621 h 6158554"/>
                <a:gd name="connsiteX63" fmla="*/ 3322750 w 5380971"/>
                <a:gd name="connsiteY63" fmla="*/ 5239374 h 6158554"/>
                <a:gd name="connsiteX64" fmla="*/ 3434328 w 5380971"/>
                <a:gd name="connsiteY64" fmla="*/ 5152303 h 6158554"/>
                <a:gd name="connsiteX65" fmla="*/ 3660306 w 5380971"/>
                <a:gd name="connsiteY65" fmla="*/ 4971611 h 6158554"/>
                <a:gd name="connsiteX66" fmla="*/ 4124797 w 5380971"/>
                <a:gd name="connsiteY66" fmla="*/ 4621859 h 6158554"/>
                <a:gd name="connsiteX67" fmla="*/ 4557554 w 5380971"/>
                <a:gd name="connsiteY67" fmla="*/ 4274027 h 6158554"/>
                <a:gd name="connsiteX68" fmla="*/ 4903579 w 5380971"/>
                <a:gd name="connsiteY68" fmla="*/ 3875375 h 6158554"/>
                <a:gd name="connsiteX69" fmla="*/ 5021481 w 5380971"/>
                <a:gd name="connsiteY69" fmla="*/ 3643638 h 6158554"/>
                <a:gd name="connsiteX70" fmla="*/ 5093306 w 5380971"/>
                <a:gd name="connsiteY70" fmla="*/ 3390443 h 6158554"/>
                <a:gd name="connsiteX71" fmla="*/ 5113182 w 5380971"/>
                <a:gd name="connsiteY71" fmla="*/ 3257634 h 6158554"/>
                <a:gd name="connsiteX72" fmla="*/ 5116457 w 5380971"/>
                <a:gd name="connsiteY72" fmla="*/ 3223980 h 6158554"/>
                <a:gd name="connsiteX73" fmla="*/ 5118941 w 5380971"/>
                <a:gd name="connsiteY73" fmla="*/ 3189649 h 6158554"/>
                <a:gd name="connsiteX74" fmla="*/ 5122555 w 5380971"/>
                <a:gd name="connsiteY74" fmla="*/ 3118727 h 6158554"/>
                <a:gd name="connsiteX75" fmla="*/ 5116344 w 5380971"/>
                <a:gd name="connsiteY75" fmla="*/ 2835154 h 6158554"/>
                <a:gd name="connsiteX76" fmla="*/ 5076479 w 5380971"/>
                <a:gd name="connsiteY76" fmla="*/ 2555081 h 6158554"/>
                <a:gd name="connsiteX77" fmla="*/ 5008832 w 5380971"/>
                <a:gd name="connsiteY77" fmla="*/ 2281785 h 6158554"/>
                <a:gd name="connsiteX78" fmla="*/ 4834126 w 5380971"/>
                <a:gd name="connsiteY78" fmla="*/ 1751566 h 6158554"/>
                <a:gd name="connsiteX79" fmla="*/ 4715095 w 5380971"/>
                <a:gd name="connsiteY79" fmla="*/ 1499840 h 6158554"/>
                <a:gd name="connsiteX80" fmla="*/ 4680425 w 5380971"/>
                <a:gd name="connsiteY80" fmla="*/ 1439534 h 6158554"/>
                <a:gd name="connsiteX81" fmla="*/ 4643947 w 5380971"/>
                <a:gd name="connsiteY81" fmla="*/ 1380357 h 6158554"/>
                <a:gd name="connsiteX82" fmla="*/ 4605325 w 5380971"/>
                <a:gd name="connsiteY82" fmla="*/ 1322536 h 6158554"/>
                <a:gd name="connsiteX83" fmla="*/ 4565008 w 5380971"/>
                <a:gd name="connsiteY83" fmla="*/ 1265957 h 6158554"/>
                <a:gd name="connsiteX84" fmla="*/ 4183296 w 5380971"/>
                <a:gd name="connsiteY84" fmla="*/ 867644 h 6158554"/>
                <a:gd name="connsiteX85" fmla="*/ 3723774 w 5380971"/>
                <a:gd name="connsiteY85" fmla="*/ 567469 h 6158554"/>
                <a:gd name="connsiteX86" fmla="*/ 3206656 w 5380971"/>
                <a:gd name="connsiteY86" fmla="*/ 378985 h 6158554"/>
                <a:gd name="connsiteX87" fmla="*/ 2657917 w 5380971"/>
                <a:gd name="connsiteY87" fmla="*/ 300836 h 6158554"/>
                <a:gd name="connsiteX88" fmla="*/ 2101837 w 5380971"/>
                <a:gd name="connsiteY88" fmla="*/ 320712 h 6158554"/>
                <a:gd name="connsiteX89" fmla="*/ 1556034 w 5380971"/>
                <a:gd name="connsiteY89" fmla="*/ 435451 h 6158554"/>
                <a:gd name="connsiteX90" fmla="*/ 1033947 w 5380971"/>
                <a:gd name="connsiteY90" fmla="*/ 635116 h 6158554"/>
                <a:gd name="connsiteX91" fmla="*/ 101012 w 5380971"/>
                <a:gd name="connsiteY91" fmla="*/ 1248565 h 6158554"/>
                <a:gd name="connsiteX92" fmla="*/ 0 w 5380971"/>
                <a:gd name="connsiteY92" fmla="*/ 1348112 h 6158554"/>
                <a:gd name="connsiteX93" fmla="*/ 0 w 5380971"/>
                <a:gd name="connsiteY93" fmla="*/ 968874 h 6158554"/>
                <a:gd name="connsiteX94" fmla="*/ 138873 w 5380971"/>
                <a:gd name="connsiteY94" fmla="*/ 845566 h 6158554"/>
                <a:gd name="connsiteX95" fmla="*/ 380746 w 5380971"/>
                <a:gd name="connsiteY95" fmla="*/ 663462 h 6158554"/>
                <a:gd name="connsiteX96" fmla="*/ 904188 w 5380971"/>
                <a:gd name="connsiteY96" fmla="*/ 359222 h 6158554"/>
                <a:gd name="connsiteX97" fmla="*/ 2066151 w 5380971"/>
                <a:gd name="connsiteY97" fmla="*/ 23699 h 6158554"/>
                <a:gd name="connsiteX98" fmla="*/ 2369925 w 5380971"/>
                <a:gd name="connsiteY98" fmla="*/ 1452 h 615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5380971" h="6158554">
                  <a:moveTo>
                    <a:pt x="2369925" y="1452"/>
                  </a:moveTo>
                  <a:cubicBezTo>
                    <a:pt x="2471494" y="-1484"/>
                    <a:pt x="2573161" y="40"/>
                    <a:pt x="2674292" y="5969"/>
                  </a:cubicBezTo>
                  <a:cubicBezTo>
                    <a:pt x="2876893" y="18279"/>
                    <a:pt x="3079381" y="48431"/>
                    <a:pt x="3277239" y="99590"/>
                  </a:cubicBezTo>
                  <a:cubicBezTo>
                    <a:pt x="3475096" y="150635"/>
                    <a:pt x="3668324" y="222912"/>
                    <a:pt x="3850935" y="316872"/>
                  </a:cubicBezTo>
                  <a:cubicBezTo>
                    <a:pt x="4033322" y="410832"/>
                    <a:pt x="4205995" y="525684"/>
                    <a:pt x="4359245" y="662333"/>
                  </a:cubicBezTo>
                  <a:cubicBezTo>
                    <a:pt x="4512607" y="798868"/>
                    <a:pt x="4647448" y="954376"/>
                    <a:pt x="4765689" y="1120048"/>
                  </a:cubicBezTo>
                  <a:lnTo>
                    <a:pt x="4809507" y="1182613"/>
                  </a:lnTo>
                  <a:lnTo>
                    <a:pt x="4851517" y="1246306"/>
                  </a:lnTo>
                  <a:cubicBezTo>
                    <a:pt x="4865069" y="1267764"/>
                    <a:pt x="4878960" y="1289108"/>
                    <a:pt x="4892286" y="1310678"/>
                  </a:cubicBezTo>
                  <a:lnTo>
                    <a:pt x="4931587" y="1375953"/>
                  </a:lnTo>
                  <a:cubicBezTo>
                    <a:pt x="4982971" y="1463589"/>
                    <a:pt x="5031419" y="1552918"/>
                    <a:pt x="5075124" y="1644507"/>
                  </a:cubicBezTo>
                  <a:cubicBezTo>
                    <a:pt x="5162759" y="1827683"/>
                    <a:pt x="5230293" y="2020459"/>
                    <a:pt x="5271626" y="2218203"/>
                  </a:cubicBezTo>
                  <a:cubicBezTo>
                    <a:pt x="5292180" y="2317132"/>
                    <a:pt x="5306522" y="2416852"/>
                    <a:pt x="5317703" y="2516684"/>
                  </a:cubicBezTo>
                  <a:cubicBezTo>
                    <a:pt x="5329109" y="2616404"/>
                    <a:pt x="5338256" y="2716010"/>
                    <a:pt x="5347630" y="2815391"/>
                  </a:cubicBezTo>
                  <a:cubicBezTo>
                    <a:pt x="5356552" y="2914884"/>
                    <a:pt x="5364457" y="3014378"/>
                    <a:pt x="5371458" y="3114097"/>
                  </a:cubicBezTo>
                  <a:lnTo>
                    <a:pt x="5376315" y="3188971"/>
                  </a:lnTo>
                  <a:cubicBezTo>
                    <a:pt x="5377218" y="3201281"/>
                    <a:pt x="5377783" y="3214494"/>
                    <a:pt x="5378461" y="3227481"/>
                  </a:cubicBezTo>
                  <a:cubicBezTo>
                    <a:pt x="5379138" y="3240468"/>
                    <a:pt x="5379816" y="3253569"/>
                    <a:pt x="5380041" y="3266669"/>
                  </a:cubicBezTo>
                  <a:cubicBezTo>
                    <a:pt x="5381736" y="3318957"/>
                    <a:pt x="5381171" y="3371696"/>
                    <a:pt x="5377896" y="3424548"/>
                  </a:cubicBezTo>
                  <a:cubicBezTo>
                    <a:pt x="5365699" y="3636071"/>
                    <a:pt x="5308894" y="3849175"/>
                    <a:pt x="5217080" y="4044661"/>
                  </a:cubicBezTo>
                  <a:cubicBezTo>
                    <a:pt x="5125492" y="4240712"/>
                    <a:pt x="4999233" y="4416660"/>
                    <a:pt x="4859649" y="4571265"/>
                  </a:cubicBezTo>
                  <a:cubicBezTo>
                    <a:pt x="4789856" y="4648850"/>
                    <a:pt x="4716563" y="4721578"/>
                    <a:pt x="4641802" y="4790806"/>
                  </a:cubicBezTo>
                  <a:cubicBezTo>
                    <a:pt x="4567040" y="4860033"/>
                    <a:pt x="4491263" y="4926664"/>
                    <a:pt x="4414695" y="4990358"/>
                  </a:cubicBezTo>
                  <a:cubicBezTo>
                    <a:pt x="4261897" y="5118310"/>
                    <a:pt x="4105711" y="5234969"/>
                    <a:pt x="3953365" y="5349935"/>
                  </a:cubicBezTo>
                  <a:lnTo>
                    <a:pt x="3837271" y="5437683"/>
                  </a:lnTo>
                  <a:cubicBezTo>
                    <a:pt x="3797970" y="5467159"/>
                    <a:pt x="3758331" y="5496860"/>
                    <a:pt x="3718014" y="5525996"/>
                  </a:cubicBezTo>
                  <a:cubicBezTo>
                    <a:pt x="3677810" y="5555246"/>
                    <a:pt x="3637154" y="5584382"/>
                    <a:pt x="3595821" y="5613180"/>
                  </a:cubicBezTo>
                  <a:cubicBezTo>
                    <a:pt x="3554375" y="5641752"/>
                    <a:pt x="3512590" y="5670098"/>
                    <a:pt x="3469788" y="5697880"/>
                  </a:cubicBezTo>
                  <a:cubicBezTo>
                    <a:pt x="3384637" y="5753555"/>
                    <a:pt x="3296776" y="5807537"/>
                    <a:pt x="3205188" y="5856889"/>
                  </a:cubicBezTo>
                  <a:cubicBezTo>
                    <a:pt x="3113712" y="5906466"/>
                    <a:pt x="3019075" y="5952542"/>
                    <a:pt x="2920598" y="5992069"/>
                  </a:cubicBezTo>
                  <a:cubicBezTo>
                    <a:pt x="2724547" y="6072251"/>
                    <a:pt x="2513928" y="6126346"/>
                    <a:pt x="2301276" y="6147577"/>
                  </a:cubicBezTo>
                  <a:cubicBezTo>
                    <a:pt x="2248085" y="6152659"/>
                    <a:pt x="2194893" y="6156498"/>
                    <a:pt x="2141815" y="6157628"/>
                  </a:cubicBezTo>
                  <a:lnTo>
                    <a:pt x="2101950" y="6158531"/>
                  </a:lnTo>
                  <a:cubicBezTo>
                    <a:pt x="2088737" y="6158644"/>
                    <a:pt x="2075411" y="6158306"/>
                    <a:pt x="2062198" y="6158306"/>
                  </a:cubicBezTo>
                  <a:lnTo>
                    <a:pt x="2022558" y="6157853"/>
                  </a:lnTo>
                  <a:lnTo>
                    <a:pt x="1984048" y="6156385"/>
                  </a:lnTo>
                  <a:cubicBezTo>
                    <a:pt x="1881506" y="6153111"/>
                    <a:pt x="1778737" y="6144979"/>
                    <a:pt x="1676420" y="6131879"/>
                  </a:cubicBezTo>
                  <a:cubicBezTo>
                    <a:pt x="1573991" y="6119457"/>
                    <a:pt x="1471787" y="6101613"/>
                    <a:pt x="1370712" y="6077898"/>
                  </a:cubicBezTo>
                  <a:cubicBezTo>
                    <a:pt x="1269751" y="6053955"/>
                    <a:pt x="1169579" y="6025610"/>
                    <a:pt x="1070425" y="5993311"/>
                  </a:cubicBezTo>
                  <a:cubicBezTo>
                    <a:pt x="872454" y="5928149"/>
                    <a:pt x="676742" y="5847064"/>
                    <a:pt x="495598" y="5738987"/>
                  </a:cubicBezTo>
                  <a:cubicBezTo>
                    <a:pt x="314342" y="5631136"/>
                    <a:pt x="152509" y="5494375"/>
                    <a:pt x="11118" y="5343046"/>
                  </a:cubicBezTo>
                  <a:lnTo>
                    <a:pt x="0" y="5330343"/>
                  </a:lnTo>
                  <a:lnTo>
                    <a:pt x="0" y="4710800"/>
                  </a:lnTo>
                  <a:lnTo>
                    <a:pt x="122158" y="4852227"/>
                  </a:lnTo>
                  <a:cubicBezTo>
                    <a:pt x="184751" y="4920058"/>
                    <a:pt x="248841" y="4985558"/>
                    <a:pt x="313438" y="5049308"/>
                  </a:cubicBezTo>
                  <a:cubicBezTo>
                    <a:pt x="378374" y="5112776"/>
                    <a:pt x="444440" y="5174099"/>
                    <a:pt x="512086" y="5232936"/>
                  </a:cubicBezTo>
                  <a:cubicBezTo>
                    <a:pt x="579733" y="5291775"/>
                    <a:pt x="648622" y="5348692"/>
                    <a:pt x="720108" y="5402222"/>
                  </a:cubicBezTo>
                  <a:cubicBezTo>
                    <a:pt x="862516" y="5509508"/>
                    <a:pt x="1016104" y="5605388"/>
                    <a:pt x="1184825" y="5669985"/>
                  </a:cubicBezTo>
                  <a:cubicBezTo>
                    <a:pt x="1268960" y="5702284"/>
                    <a:pt x="1356144" y="5727016"/>
                    <a:pt x="1444796" y="5745650"/>
                  </a:cubicBezTo>
                  <a:cubicBezTo>
                    <a:pt x="1467043" y="5750054"/>
                    <a:pt x="1489065" y="5755137"/>
                    <a:pt x="1511426" y="5758976"/>
                  </a:cubicBezTo>
                  <a:lnTo>
                    <a:pt x="1578621" y="5770157"/>
                  </a:lnTo>
                  <a:cubicBezTo>
                    <a:pt x="1623681" y="5776142"/>
                    <a:pt x="1668741" y="5782466"/>
                    <a:pt x="1714253" y="5786193"/>
                  </a:cubicBezTo>
                  <a:cubicBezTo>
                    <a:pt x="1736952" y="5788339"/>
                    <a:pt x="1759652" y="5790371"/>
                    <a:pt x="1782464" y="5791387"/>
                  </a:cubicBezTo>
                  <a:cubicBezTo>
                    <a:pt x="1805276" y="5792517"/>
                    <a:pt x="1827976" y="5794324"/>
                    <a:pt x="1850901" y="5795001"/>
                  </a:cubicBezTo>
                  <a:lnTo>
                    <a:pt x="1919564" y="5796583"/>
                  </a:lnTo>
                  <a:cubicBezTo>
                    <a:pt x="1942376" y="5797147"/>
                    <a:pt x="1965415" y="5796356"/>
                    <a:pt x="1988340" y="5796244"/>
                  </a:cubicBezTo>
                  <a:lnTo>
                    <a:pt x="2022784" y="5795905"/>
                  </a:lnTo>
                  <a:cubicBezTo>
                    <a:pt x="2033965" y="5795567"/>
                    <a:pt x="2044919" y="5794888"/>
                    <a:pt x="2055986" y="5794437"/>
                  </a:cubicBezTo>
                  <a:cubicBezTo>
                    <a:pt x="2067054" y="5793872"/>
                    <a:pt x="2078121" y="5793533"/>
                    <a:pt x="2089076" y="5792743"/>
                  </a:cubicBezTo>
                  <a:lnTo>
                    <a:pt x="2122052" y="5790032"/>
                  </a:lnTo>
                  <a:cubicBezTo>
                    <a:pt x="2165983" y="5786531"/>
                    <a:pt x="2209575" y="5780659"/>
                    <a:pt x="2252828" y="5773883"/>
                  </a:cubicBezTo>
                  <a:cubicBezTo>
                    <a:pt x="2425953" y="5745198"/>
                    <a:pt x="2592416" y="5689071"/>
                    <a:pt x="2750973" y="5610357"/>
                  </a:cubicBezTo>
                  <a:cubicBezTo>
                    <a:pt x="2910095" y="5532546"/>
                    <a:pt x="3061537" y="5432940"/>
                    <a:pt x="3211173" y="5323621"/>
                  </a:cubicBezTo>
                  <a:cubicBezTo>
                    <a:pt x="3248554" y="5296404"/>
                    <a:pt x="3285709" y="5268059"/>
                    <a:pt x="3322750" y="5239374"/>
                  </a:cubicBezTo>
                  <a:cubicBezTo>
                    <a:pt x="3360018" y="5210802"/>
                    <a:pt x="3397173" y="5181778"/>
                    <a:pt x="3434328" y="5152303"/>
                  </a:cubicBezTo>
                  <a:lnTo>
                    <a:pt x="3660306" y="4971611"/>
                  </a:lnTo>
                  <a:cubicBezTo>
                    <a:pt x="3815362" y="4848627"/>
                    <a:pt x="3971886" y="4734114"/>
                    <a:pt x="4124797" y="4621859"/>
                  </a:cubicBezTo>
                  <a:cubicBezTo>
                    <a:pt x="4277594" y="4509604"/>
                    <a:pt x="4424633" y="4396220"/>
                    <a:pt x="4557554" y="4274027"/>
                  </a:cubicBezTo>
                  <a:cubicBezTo>
                    <a:pt x="4690476" y="4152060"/>
                    <a:pt x="4810523" y="4022074"/>
                    <a:pt x="4903579" y="3875375"/>
                  </a:cubicBezTo>
                  <a:cubicBezTo>
                    <a:pt x="4950107" y="3802082"/>
                    <a:pt x="4989860" y="3724836"/>
                    <a:pt x="5021481" y="3643638"/>
                  </a:cubicBezTo>
                  <a:cubicBezTo>
                    <a:pt x="5053328" y="3562552"/>
                    <a:pt x="5076253" y="3477627"/>
                    <a:pt x="5093306" y="3390443"/>
                  </a:cubicBezTo>
                  <a:cubicBezTo>
                    <a:pt x="5101776" y="3346851"/>
                    <a:pt x="5108552" y="3302468"/>
                    <a:pt x="5113182" y="3257634"/>
                  </a:cubicBezTo>
                  <a:cubicBezTo>
                    <a:pt x="5114537" y="3246454"/>
                    <a:pt x="5115441" y="3235161"/>
                    <a:pt x="5116457" y="3223980"/>
                  </a:cubicBezTo>
                  <a:cubicBezTo>
                    <a:pt x="5117360" y="3212687"/>
                    <a:pt x="5118490" y="3201620"/>
                    <a:pt x="5118941" y="3189649"/>
                  </a:cubicBezTo>
                  <a:lnTo>
                    <a:pt x="5122555" y="3118727"/>
                  </a:lnTo>
                  <a:cubicBezTo>
                    <a:pt x="5125830" y="3024090"/>
                    <a:pt x="5123798" y="2929340"/>
                    <a:pt x="5116344" y="2835154"/>
                  </a:cubicBezTo>
                  <a:cubicBezTo>
                    <a:pt x="5109116" y="2740855"/>
                    <a:pt x="5095226" y="2647347"/>
                    <a:pt x="5076479" y="2555081"/>
                  </a:cubicBezTo>
                  <a:cubicBezTo>
                    <a:pt x="5057506" y="2462815"/>
                    <a:pt x="5033791" y="2371792"/>
                    <a:pt x="5008832" y="2281785"/>
                  </a:cubicBezTo>
                  <a:cubicBezTo>
                    <a:pt x="4959029" y="2101657"/>
                    <a:pt x="4904031" y="1923901"/>
                    <a:pt x="4834126" y="1751566"/>
                  </a:cubicBezTo>
                  <a:cubicBezTo>
                    <a:pt x="4799117" y="1665512"/>
                    <a:pt x="4760042" y="1581038"/>
                    <a:pt x="4715095" y="1499840"/>
                  </a:cubicBezTo>
                  <a:cubicBezTo>
                    <a:pt x="4704141" y="1479399"/>
                    <a:pt x="4692057" y="1459523"/>
                    <a:pt x="4680425" y="1439534"/>
                  </a:cubicBezTo>
                  <a:cubicBezTo>
                    <a:pt x="4668454" y="1419658"/>
                    <a:pt x="4656031" y="1400121"/>
                    <a:pt x="4643947" y="1380357"/>
                  </a:cubicBezTo>
                  <a:lnTo>
                    <a:pt x="4605325" y="1322536"/>
                  </a:lnTo>
                  <a:lnTo>
                    <a:pt x="4565008" y="1265957"/>
                  </a:lnTo>
                  <a:cubicBezTo>
                    <a:pt x="4454673" y="1117225"/>
                    <a:pt x="4325139" y="984190"/>
                    <a:pt x="4183296" y="867644"/>
                  </a:cubicBezTo>
                  <a:cubicBezTo>
                    <a:pt x="4041792" y="750759"/>
                    <a:pt x="3888090" y="649119"/>
                    <a:pt x="3723774" y="567469"/>
                  </a:cubicBezTo>
                  <a:cubicBezTo>
                    <a:pt x="3559570" y="485593"/>
                    <a:pt x="3385767" y="422803"/>
                    <a:pt x="3206656" y="378985"/>
                  </a:cubicBezTo>
                  <a:cubicBezTo>
                    <a:pt x="3027545" y="335054"/>
                    <a:pt x="2843465" y="309757"/>
                    <a:pt x="2657917" y="300836"/>
                  </a:cubicBezTo>
                  <a:cubicBezTo>
                    <a:pt x="2472030" y="291462"/>
                    <a:pt x="2286369" y="297674"/>
                    <a:pt x="2101837" y="320712"/>
                  </a:cubicBezTo>
                  <a:cubicBezTo>
                    <a:pt x="1917418" y="343863"/>
                    <a:pt x="1734694" y="382599"/>
                    <a:pt x="1556034" y="435451"/>
                  </a:cubicBezTo>
                  <a:cubicBezTo>
                    <a:pt x="1377262" y="488078"/>
                    <a:pt x="1202894" y="556176"/>
                    <a:pt x="1033947" y="635116"/>
                  </a:cubicBezTo>
                  <a:cubicBezTo>
                    <a:pt x="695037" y="791301"/>
                    <a:pt x="378600" y="998420"/>
                    <a:pt x="101012" y="1248565"/>
                  </a:cubicBezTo>
                  <a:lnTo>
                    <a:pt x="0" y="1348112"/>
                  </a:lnTo>
                  <a:lnTo>
                    <a:pt x="0" y="968874"/>
                  </a:lnTo>
                  <a:lnTo>
                    <a:pt x="138873" y="845566"/>
                  </a:lnTo>
                  <a:cubicBezTo>
                    <a:pt x="217050" y="781674"/>
                    <a:pt x="297797" y="720945"/>
                    <a:pt x="380746" y="663462"/>
                  </a:cubicBezTo>
                  <a:cubicBezTo>
                    <a:pt x="546869" y="548609"/>
                    <a:pt x="721689" y="446293"/>
                    <a:pt x="904188" y="359222"/>
                  </a:cubicBezTo>
                  <a:cubicBezTo>
                    <a:pt x="1269637" y="186322"/>
                    <a:pt x="1663094" y="72034"/>
                    <a:pt x="2066151" y="23699"/>
                  </a:cubicBezTo>
                  <a:cubicBezTo>
                    <a:pt x="2166887" y="11785"/>
                    <a:pt x="2268356" y="4388"/>
                    <a:pt x="2369925" y="14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6C2FC79-B4AC-4A12-B637-0890FE6F2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73734"/>
              <a:ext cx="5364004" cy="6074639"/>
            </a:xfrm>
            <a:custGeom>
              <a:avLst/>
              <a:gdLst>
                <a:gd name="connsiteX0" fmla="*/ 2548484 w 5364004"/>
                <a:gd name="connsiteY0" fmla="*/ 0 h 6074639"/>
                <a:gd name="connsiteX1" fmla="*/ 5364004 w 5364004"/>
                <a:gd name="connsiteY1" fmla="*/ 3182664 h 6074639"/>
                <a:gd name="connsiteX2" fmla="*/ 3886170 w 5364004"/>
                <a:gd name="connsiteY2" fmla="*/ 5260508 h 6074639"/>
                <a:gd name="connsiteX3" fmla="*/ 2075975 w 5364004"/>
                <a:gd name="connsiteY3" fmla="*/ 6074639 h 6074639"/>
                <a:gd name="connsiteX4" fmla="*/ 21919 w 5364004"/>
                <a:gd name="connsiteY4" fmla="*/ 5139637 h 6074639"/>
                <a:gd name="connsiteX5" fmla="*/ 0 w 5364004"/>
                <a:gd name="connsiteY5" fmla="*/ 5113592 h 6074639"/>
                <a:gd name="connsiteX6" fmla="*/ 0 w 5364004"/>
                <a:gd name="connsiteY6" fmla="*/ 4169527 h 6074639"/>
                <a:gd name="connsiteX7" fmla="*/ 45364 w 5364004"/>
                <a:gd name="connsiteY7" fmla="*/ 4232131 h 6074639"/>
                <a:gd name="connsiteX8" fmla="*/ 149459 w 5364004"/>
                <a:gd name="connsiteY8" fmla="*/ 4381216 h 6074639"/>
                <a:gd name="connsiteX9" fmla="*/ 2075975 w 5364004"/>
                <a:gd name="connsiteY9" fmla="*/ 5509977 h 6074639"/>
                <a:gd name="connsiteX10" fmla="*/ 3538451 w 5364004"/>
                <a:gd name="connsiteY10" fmla="*/ 4815555 h 6074639"/>
                <a:gd name="connsiteX11" fmla="*/ 3716432 w 5364004"/>
                <a:gd name="connsiteY11" fmla="*/ 4677664 h 6074639"/>
                <a:gd name="connsiteX12" fmla="*/ 4525932 w 5364004"/>
                <a:gd name="connsiteY12" fmla="*/ 3956816 h 6074639"/>
                <a:gd name="connsiteX13" fmla="*/ 4799342 w 5364004"/>
                <a:gd name="connsiteY13" fmla="*/ 3182664 h 6074639"/>
                <a:gd name="connsiteX14" fmla="*/ 4185667 w 5364004"/>
                <a:gd name="connsiteY14" fmla="*/ 1295110 h 6074639"/>
                <a:gd name="connsiteX15" fmla="*/ 3495197 w 5364004"/>
                <a:gd name="connsiteY15" fmla="*/ 762181 h 6074639"/>
                <a:gd name="connsiteX16" fmla="*/ 2548484 w 5364004"/>
                <a:gd name="connsiteY16" fmla="*/ 564663 h 6074639"/>
                <a:gd name="connsiteX17" fmla="*/ 1443440 w 5364004"/>
                <a:gd name="connsiteY17" fmla="*/ 777089 h 6074639"/>
                <a:gd name="connsiteX18" fmla="*/ 461830 w 5364004"/>
                <a:gd name="connsiteY18" fmla="*/ 1360949 h 6074639"/>
                <a:gd name="connsiteX19" fmla="*/ 73272 w 5364004"/>
                <a:gd name="connsiteY19" fmla="*/ 1759206 h 6074639"/>
                <a:gd name="connsiteX20" fmla="*/ 0 w 5364004"/>
                <a:gd name="connsiteY20" fmla="*/ 1859770 h 6074639"/>
                <a:gd name="connsiteX21" fmla="*/ 0 w 5364004"/>
                <a:gd name="connsiteY21" fmla="*/ 1020639 h 6074639"/>
                <a:gd name="connsiteX22" fmla="*/ 94433 w 5364004"/>
                <a:gd name="connsiteY22" fmla="*/ 932159 h 6074639"/>
                <a:gd name="connsiteX23" fmla="*/ 2548484 w 5364004"/>
                <a:gd name="connsiteY23" fmla="*/ 0 h 60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64004" h="6074639">
                  <a:moveTo>
                    <a:pt x="2548484" y="0"/>
                  </a:moveTo>
                  <a:cubicBezTo>
                    <a:pt x="4313619" y="0"/>
                    <a:pt x="5364004" y="1424869"/>
                    <a:pt x="5364004" y="3182664"/>
                  </a:cubicBezTo>
                  <a:cubicBezTo>
                    <a:pt x="5364004" y="4199734"/>
                    <a:pt x="4631750" y="4677890"/>
                    <a:pt x="3886170" y="5260508"/>
                  </a:cubicBezTo>
                  <a:cubicBezTo>
                    <a:pt x="3343077" y="5684909"/>
                    <a:pt x="2819861" y="6074639"/>
                    <a:pt x="2075975" y="6074639"/>
                  </a:cubicBezTo>
                  <a:cubicBezTo>
                    <a:pt x="1179686" y="6074639"/>
                    <a:pt x="538816" y="5724911"/>
                    <a:pt x="21919" y="5139637"/>
                  </a:cubicBezTo>
                  <a:lnTo>
                    <a:pt x="0" y="5113592"/>
                  </a:lnTo>
                  <a:lnTo>
                    <a:pt x="0" y="4169527"/>
                  </a:lnTo>
                  <a:lnTo>
                    <a:pt x="45364" y="4232131"/>
                  </a:lnTo>
                  <a:cubicBezTo>
                    <a:pt x="79610" y="4280001"/>
                    <a:pt x="114337" y="4329437"/>
                    <a:pt x="149459" y="4381216"/>
                  </a:cubicBezTo>
                  <a:cubicBezTo>
                    <a:pt x="686227" y="5172421"/>
                    <a:pt x="1262409" y="5509977"/>
                    <a:pt x="2075975" y="5509977"/>
                  </a:cubicBezTo>
                  <a:cubicBezTo>
                    <a:pt x="2609920" y="5509977"/>
                    <a:pt x="3001682" y="5234986"/>
                    <a:pt x="3538451" y="4815555"/>
                  </a:cubicBezTo>
                  <a:cubicBezTo>
                    <a:pt x="3598418" y="4768688"/>
                    <a:pt x="3658385" y="4722385"/>
                    <a:pt x="3716432" y="4677664"/>
                  </a:cubicBezTo>
                  <a:cubicBezTo>
                    <a:pt x="4031062" y="4434972"/>
                    <a:pt x="4328187" y="4205719"/>
                    <a:pt x="4525932" y="3956816"/>
                  </a:cubicBezTo>
                  <a:cubicBezTo>
                    <a:pt x="4714982" y="3718867"/>
                    <a:pt x="4799342" y="3480128"/>
                    <a:pt x="4799342" y="3182664"/>
                  </a:cubicBezTo>
                  <a:cubicBezTo>
                    <a:pt x="4799342" y="2437196"/>
                    <a:pt x="4581382" y="1766829"/>
                    <a:pt x="4185667" y="1295110"/>
                  </a:cubicBezTo>
                  <a:cubicBezTo>
                    <a:pt x="3991988" y="1064389"/>
                    <a:pt x="3759685" y="885052"/>
                    <a:pt x="3495197" y="762181"/>
                  </a:cubicBezTo>
                  <a:cubicBezTo>
                    <a:pt x="3212979" y="631180"/>
                    <a:pt x="2894509" y="564663"/>
                    <a:pt x="2548484" y="564663"/>
                  </a:cubicBezTo>
                  <a:cubicBezTo>
                    <a:pt x="2181567" y="564663"/>
                    <a:pt x="1809680" y="636036"/>
                    <a:pt x="1443440" y="777089"/>
                  </a:cubicBezTo>
                  <a:cubicBezTo>
                    <a:pt x="1086912" y="914189"/>
                    <a:pt x="747550" y="1116112"/>
                    <a:pt x="461830" y="1360949"/>
                  </a:cubicBezTo>
                  <a:cubicBezTo>
                    <a:pt x="316486" y="1485458"/>
                    <a:pt x="186699" y="1618549"/>
                    <a:pt x="73272" y="1759206"/>
                  </a:cubicBezTo>
                  <a:lnTo>
                    <a:pt x="0" y="1859770"/>
                  </a:lnTo>
                  <a:lnTo>
                    <a:pt x="0" y="1020639"/>
                  </a:lnTo>
                  <a:lnTo>
                    <a:pt x="94433" y="932159"/>
                  </a:lnTo>
                  <a:cubicBezTo>
                    <a:pt x="766607" y="356217"/>
                    <a:pt x="1660722" y="0"/>
                    <a:pt x="2548484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9BFB0BB-FC0A-4853-98D3-409497366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73734"/>
              <a:ext cx="5364004" cy="6074639"/>
            </a:xfrm>
            <a:custGeom>
              <a:avLst/>
              <a:gdLst>
                <a:gd name="connsiteX0" fmla="*/ 2548484 w 5364004"/>
                <a:gd name="connsiteY0" fmla="*/ 0 h 6074639"/>
                <a:gd name="connsiteX1" fmla="*/ 5364004 w 5364004"/>
                <a:gd name="connsiteY1" fmla="*/ 3182664 h 6074639"/>
                <a:gd name="connsiteX2" fmla="*/ 3886170 w 5364004"/>
                <a:gd name="connsiteY2" fmla="*/ 5260508 h 6074639"/>
                <a:gd name="connsiteX3" fmla="*/ 2075975 w 5364004"/>
                <a:gd name="connsiteY3" fmla="*/ 6074639 h 6074639"/>
                <a:gd name="connsiteX4" fmla="*/ 21919 w 5364004"/>
                <a:gd name="connsiteY4" fmla="*/ 5139637 h 6074639"/>
                <a:gd name="connsiteX5" fmla="*/ 0 w 5364004"/>
                <a:gd name="connsiteY5" fmla="*/ 5113592 h 6074639"/>
                <a:gd name="connsiteX6" fmla="*/ 0 w 5364004"/>
                <a:gd name="connsiteY6" fmla="*/ 3976968 h 6074639"/>
                <a:gd name="connsiteX7" fmla="*/ 35397 w 5364004"/>
                <a:gd name="connsiteY7" fmla="*/ 4025931 h 6074639"/>
                <a:gd name="connsiteX8" fmla="*/ 242967 w 5364004"/>
                <a:gd name="connsiteY8" fmla="*/ 4317861 h 6074639"/>
                <a:gd name="connsiteX9" fmla="*/ 1034850 w 5364004"/>
                <a:gd name="connsiteY9" fmla="*/ 5126232 h 6074639"/>
                <a:gd name="connsiteX10" fmla="*/ 2075975 w 5364004"/>
                <a:gd name="connsiteY10" fmla="*/ 5397044 h 6074639"/>
                <a:gd name="connsiteX11" fmla="*/ 2745664 w 5364004"/>
                <a:gd name="connsiteY11" fmla="*/ 5224596 h 6074639"/>
                <a:gd name="connsiteX12" fmla="*/ 3468884 w 5364004"/>
                <a:gd name="connsiteY12" fmla="*/ 4726677 h 6074639"/>
                <a:gd name="connsiteX13" fmla="*/ 3647430 w 5364004"/>
                <a:gd name="connsiteY13" fmla="*/ 4588334 h 6074639"/>
                <a:gd name="connsiteX14" fmla="*/ 4437506 w 5364004"/>
                <a:gd name="connsiteY14" fmla="*/ 3886572 h 6074639"/>
                <a:gd name="connsiteX15" fmla="*/ 4686409 w 5364004"/>
                <a:gd name="connsiteY15" fmla="*/ 3182664 h 6074639"/>
                <a:gd name="connsiteX16" fmla="*/ 4099047 w 5364004"/>
                <a:gd name="connsiteY16" fmla="*/ 1367726 h 6074639"/>
                <a:gd name="connsiteX17" fmla="*/ 3447540 w 5364004"/>
                <a:gd name="connsiteY17" fmla="*/ 864611 h 6074639"/>
                <a:gd name="connsiteX18" fmla="*/ 2548484 w 5364004"/>
                <a:gd name="connsiteY18" fmla="*/ 677595 h 6074639"/>
                <a:gd name="connsiteX19" fmla="*/ 1483982 w 5364004"/>
                <a:gd name="connsiteY19" fmla="*/ 882455 h 6074639"/>
                <a:gd name="connsiteX20" fmla="*/ 535349 w 5364004"/>
                <a:gd name="connsiteY20" fmla="*/ 1446665 h 6074639"/>
                <a:gd name="connsiteX21" fmla="*/ 10097 w 5364004"/>
                <a:gd name="connsiteY21" fmla="*/ 2038206 h 6074639"/>
                <a:gd name="connsiteX22" fmla="*/ 0 w 5364004"/>
                <a:gd name="connsiteY22" fmla="*/ 2055433 h 6074639"/>
                <a:gd name="connsiteX23" fmla="*/ 0 w 5364004"/>
                <a:gd name="connsiteY23" fmla="*/ 1020639 h 6074639"/>
                <a:gd name="connsiteX24" fmla="*/ 94433 w 5364004"/>
                <a:gd name="connsiteY24" fmla="*/ 932159 h 6074639"/>
                <a:gd name="connsiteX25" fmla="*/ 2548484 w 5364004"/>
                <a:gd name="connsiteY25" fmla="*/ 0 h 60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64004" h="6074639">
                  <a:moveTo>
                    <a:pt x="2548484" y="0"/>
                  </a:moveTo>
                  <a:cubicBezTo>
                    <a:pt x="4313619" y="0"/>
                    <a:pt x="5364004" y="1424869"/>
                    <a:pt x="5364004" y="3182664"/>
                  </a:cubicBezTo>
                  <a:cubicBezTo>
                    <a:pt x="5364004" y="4199734"/>
                    <a:pt x="4631750" y="4677890"/>
                    <a:pt x="3886170" y="5260508"/>
                  </a:cubicBezTo>
                  <a:cubicBezTo>
                    <a:pt x="3343077" y="5684909"/>
                    <a:pt x="2819861" y="6074639"/>
                    <a:pt x="2075975" y="6074639"/>
                  </a:cubicBezTo>
                  <a:cubicBezTo>
                    <a:pt x="1179686" y="6074639"/>
                    <a:pt x="538816" y="5724911"/>
                    <a:pt x="21919" y="5139637"/>
                  </a:cubicBezTo>
                  <a:lnTo>
                    <a:pt x="0" y="5113592"/>
                  </a:lnTo>
                  <a:lnTo>
                    <a:pt x="0" y="3976968"/>
                  </a:lnTo>
                  <a:lnTo>
                    <a:pt x="35397" y="4025931"/>
                  </a:lnTo>
                  <a:cubicBezTo>
                    <a:pt x="102366" y="4117745"/>
                    <a:pt x="171594" y="4212721"/>
                    <a:pt x="242967" y="4317861"/>
                  </a:cubicBezTo>
                  <a:cubicBezTo>
                    <a:pt x="495371" y="4689861"/>
                    <a:pt x="754326" y="4954349"/>
                    <a:pt x="1034850" y="5126232"/>
                  </a:cubicBezTo>
                  <a:cubicBezTo>
                    <a:pt x="1332201" y="5308505"/>
                    <a:pt x="1672806" y="5397044"/>
                    <a:pt x="2075975" y="5397044"/>
                  </a:cubicBezTo>
                  <a:cubicBezTo>
                    <a:pt x="2304776" y="5397044"/>
                    <a:pt x="2517541" y="5342272"/>
                    <a:pt x="2745664" y="5224596"/>
                  </a:cubicBezTo>
                  <a:cubicBezTo>
                    <a:pt x="2979886" y="5103758"/>
                    <a:pt x="3211737" y="4927584"/>
                    <a:pt x="3468884" y="4726677"/>
                  </a:cubicBezTo>
                  <a:cubicBezTo>
                    <a:pt x="3529190" y="4679584"/>
                    <a:pt x="3589270" y="4633169"/>
                    <a:pt x="3647430" y="4588334"/>
                  </a:cubicBezTo>
                  <a:cubicBezTo>
                    <a:pt x="3956414" y="4349934"/>
                    <a:pt x="4248231" y="4124747"/>
                    <a:pt x="4437506" y="3886572"/>
                  </a:cubicBezTo>
                  <a:cubicBezTo>
                    <a:pt x="4611987" y="3667031"/>
                    <a:pt x="4686409" y="3456525"/>
                    <a:pt x="4686409" y="3182664"/>
                  </a:cubicBezTo>
                  <a:cubicBezTo>
                    <a:pt x="4686409" y="2463735"/>
                    <a:pt x="4477823" y="1819117"/>
                    <a:pt x="4099047" y="1367726"/>
                  </a:cubicBezTo>
                  <a:cubicBezTo>
                    <a:pt x="3916097" y="1149766"/>
                    <a:pt x="3697008" y="980480"/>
                    <a:pt x="3447540" y="864611"/>
                  </a:cubicBezTo>
                  <a:cubicBezTo>
                    <a:pt x="3180454" y="740498"/>
                    <a:pt x="2877908" y="677595"/>
                    <a:pt x="2548484" y="677595"/>
                  </a:cubicBezTo>
                  <a:cubicBezTo>
                    <a:pt x="2200426" y="677595"/>
                    <a:pt x="1832266" y="748404"/>
                    <a:pt x="1483982" y="882455"/>
                  </a:cubicBezTo>
                  <a:cubicBezTo>
                    <a:pt x="1139425" y="1015037"/>
                    <a:pt x="811356" y="1210185"/>
                    <a:pt x="535349" y="1446665"/>
                  </a:cubicBezTo>
                  <a:cubicBezTo>
                    <a:pt x="328598" y="1623772"/>
                    <a:pt x="150116" y="1825208"/>
                    <a:pt x="10097" y="2038206"/>
                  </a:cubicBezTo>
                  <a:lnTo>
                    <a:pt x="0" y="2055433"/>
                  </a:lnTo>
                  <a:lnTo>
                    <a:pt x="0" y="1020639"/>
                  </a:lnTo>
                  <a:lnTo>
                    <a:pt x="94433" y="932159"/>
                  </a:lnTo>
                  <a:cubicBezTo>
                    <a:pt x="766607" y="356217"/>
                    <a:pt x="1660722" y="0"/>
                    <a:pt x="2548484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3633C68-69D3-464E-9D2F-99E017CF3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69891"/>
              <a:ext cx="5409177" cy="6482325"/>
            </a:xfrm>
            <a:custGeom>
              <a:avLst/>
              <a:gdLst>
                <a:gd name="connsiteX0" fmla="*/ 2168015 w 5409177"/>
                <a:gd name="connsiteY0" fmla="*/ 0 h 6482325"/>
                <a:gd name="connsiteX1" fmla="*/ 5409177 w 5409177"/>
                <a:gd name="connsiteY1" fmla="*/ 3241163 h 6482325"/>
                <a:gd name="connsiteX2" fmla="*/ 2168015 w 5409177"/>
                <a:gd name="connsiteY2" fmla="*/ 6482325 h 6482325"/>
                <a:gd name="connsiteX3" fmla="*/ 106314 w 5409177"/>
                <a:gd name="connsiteY3" fmla="*/ 5742217 h 6482325"/>
                <a:gd name="connsiteX4" fmla="*/ 0 w 5409177"/>
                <a:gd name="connsiteY4" fmla="*/ 5645593 h 6482325"/>
                <a:gd name="connsiteX5" fmla="*/ 0 w 5409177"/>
                <a:gd name="connsiteY5" fmla="*/ 5278200 h 6482325"/>
                <a:gd name="connsiteX6" fmla="*/ 61824 w 5409177"/>
                <a:gd name="connsiteY6" fmla="*/ 5347778 h 6482325"/>
                <a:gd name="connsiteX7" fmla="*/ 163802 w 5409177"/>
                <a:gd name="connsiteY7" fmla="*/ 5453397 h 6482325"/>
                <a:gd name="connsiteX8" fmla="*/ 617000 w 5409177"/>
                <a:gd name="connsiteY8" fmla="*/ 5817379 h 6482325"/>
                <a:gd name="connsiteX9" fmla="*/ 866580 w 5409177"/>
                <a:gd name="connsiteY9" fmla="*/ 5953688 h 6482325"/>
                <a:gd name="connsiteX10" fmla="*/ 866806 w 5409177"/>
                <a:gd name="connsiteY10" fmla="*/ 5953801 h 6482325"/>
                <a:gd name="connsiteX11" fmla="*/ 867032 w 5409177"/>
                <a:gd name="connsiteY11" fmla="*/ 5953914 h 6482325"/>
                <a:gd name="connsiteX12" fmla="*/ 1130504 w 5409177"/>
                <a:gd name="connsiteY12" fmla="*/ 6056909 h 6482325"/>
                <a:gd name="connsiteX13" fmla="*/ 1405607 w 5409177"/>
                <a:gd name="connsiteY13" fmla="*/ 6128169 h 6482325"/>
                <a:gd name="connsiteX14" fmla="*/ 1545192 w 5409177"/>
                <a:gd name="connsiteY14" fmla="*/ 6151659 h 6482325"/>
                <a:gd name="connsiteX15" fmla="*/ 1685341 w 5409177"/>
                <a:gd name="connsiteY15" fmla="*/ 6167582 h 6482325"/>
                <a:gd name="connsiteX16" fmla="*/ 1975465 w 5409177"/>
                <a:gd name="connsiteY16" fmla="*/ 6180231 h 6482325"/>
                <a:gd name="connsiteX17" fmla="*/ 1990033 w 5409177"/>
                <a:gd name="connsiteY17" fmla="*/ 6180231 h 6482325"/>
                <a:gd name="connsiteX18" fmla="*/ 2009232 w 5409177"/>
                <a:gd name="connsiteY18" fmla="*/ 6180344 h 6482325"/>
                <a:gd name="connsiteX19" fmla="*/ 2046612 w 5409177"/>
                <a:gd name="connsiteY19" fmla="*/ 6179779 h 6482325"/>
                <a:gd name="connsiteX20" fmla="*/ 2046951 w 5409177"/>
                <a:gd name="connsiteY20" fmla="*/ 6179779 h 6482325"/>
                <a:gd name="connsiteX21" fmla="*/ 2047290 w 5409177"/>
                <a:gd name="connsiteY21" fmla="*/ 6179779 h 6482325"/>
                <a:gd name="connsiteX22" fmla="*/ 2082412 w 5409177"/>
                <a:gd name="connsiteY22" fmla="*/ 6178876 h 6482325"/>
                <a:gd name="connsiteX23" fmla="*/ 2117760 w 5409177"/>
                <a:gd name="connsiteY23" fmla="*/ 6177068 h 6482325"/>
                <a:gd name="connsiteX24" fmla="*/ 2256215 w 5409177"/>
                <a:gd name="connsiteY24" fmla="*/ 6164985 h 6482325"/>
                <a:gd name="connsiteX25" fmla="*/ 2791515 w 5409177"/>
                <a:gd name="connsiteY25" fmla="*/ 6020319 h 6482325"/>
                <a:gd name="connsiteX26" fmla="*/ 3045726 w 5409177"/>
                <a:gd name="connsiteY26" fmla="*/ 5894286 h 6482325"/>
                <a:gd name="connsiteX27" fmla="*/ 3292371 w 5409177"/>
                <a:gd name="connsiteY27" fmla="*/ 5740246 h 6482325"/>
                <a:gd name="connsiteX28" fmla="*/ 3533482 w 5409177"/>
                <a:gd name="connsiteY28" fmla="*/ 5565088 h 6482325"/>
                <a:gd name="connsiteX29" fmla="*/ 3652512 w 5409177"/>
                <a:gd name="connsiteY29" fmla="*/ 5472257 h 6482325"/>
                <a:gd name="connsiteX30" fmla="*/ 3773915 w 5409177"/>
                <a:gd name="connsiteY30" fmla="*/ 5375135 h 6482325"/>
                <a:gd name="connsiteX31" fmla="*/ 3978549 w 5409177"/>
                <a:gd name="connsiteY31" fmla="*/ 5214884 h 6482325"/>
                <a:gd name="connsiteX32" fmla="*/ 4260428 w 5409177"/>
                <a:gd name="connsiteY32" fmla="*/ 4992633 h 6482325"/>
                <a:gd name="connsiteX33" fmla="*/ 4698154 w 5409177"/>
                <a:gd name="connsiteY33" fmla="*/ 4594207 h 6482325"/>
                <a:gd name="connsiteX34" fmla="*/ 4879185 w 5409177"/>
                <a:gd name="connsiteY34" fmla="*/ 4374440 h 6482325"/>
                <a:gd name="connsiteX35" fmla="*/ 5022383 w 5409177"/>
                <a:gd name="connsiteY35" fmla="*/ 4135136 h 6482325"/>
                <a:gd name="connsiteX36" fmla="*/ 5172019 w 5409177"/>
                <a:gd name="connsiteY36" fmla="*/ 3599271 h 6482325"/>
                <a:gd name="connsiteX37" fmla="*/ 5180489 w 5409177"/>
                <a:gd name="connsiteY37" fmla="*/ 3456412 h 6482325"/>
                <a:gd name="connsiteX38" fmla="*/ 5180602 w 5409177"/>
                <a:gd name="connsiteY38" fmla="*/ 3450878 h 6482325"/>
                <a:gd name="connsiteX39" fmla="*/ 5180940 w 5409177"/>
                <a:gd name="connsiteY39" fmla="*/ 3382667 h 6482325"/>
                <a:gd name="connsiteX40" fmla="*/ 5180828 w 5409177"/>
                <a:gd name="connsiteY40" fmla="*/ 3361097 h 6482325"/>
                <a:gd name="connsiteX41" fmla="*/ 5180150 w 5409177"/>
                <a:gd name="connsiteY41" fmla="*/ 3307002 h 6482325"/>
                <a:gd name="connsiteX42" fmla="*/ 5165243 w 5409177"/>
                <a:gd name="connsiteY42" fmla="*/ 3005698 h 6482325"/>
                <a:gd name="connsiteX43" fmla="*/ 5074445 w 5409177"/>
                <a:gd name="connsiteY43" fmla="*/ 2409076 h 6482325"/>
                <a:gd name="connsiteX44" fmla="*/ 4891947 w 5409177"/>
                <a:gd name="connsiteY44" fmla="*/ 1834362 h 6482325"/>
                <a:gd name="connsiteX45" fmla="*/ 4831076 w 5409177"/>
                <a:gd name="connsiteY45" fmla="*/ 1696585 h 6482325"/>
                <a:gd name="connsiteX46" fmla="*/ 4763316 w 5409177"/>
                <a:gd name="connsiteY46" fmla="*/ 1561743 h 6482325"/>
                <a:gd name="connsiteX47" fmla="*/ 4608147 w 5409177"/>
                <a:gd name="connsiteY47" fmla="*/ 1303693 h 6482325"/>
                <a:gd name="connsiteX48" fmla="*/ 4221015 w 5409177"/>
                <a:gd name="connsiteY48" fmla="*/ 848123 h 6482325"/>
                <a:gd name="connsiteX49" fmla="*/ 3990632 w 5409177"/>
                <a:gd name="connsiteY49" fmla="*/ 659413 h 6482325"/>
                <a:gd name="connsiteX50" fmla="*/ 3738680 w 5409177"/>
                <a:gd name="connsiteY50" fmla="*/ 502098 h 6482325"/>
                <a:gd name="connsiteX51" fmla="*/ 3189150 w 5409177"/>
                <a:gd name="connsiteY51" fmla="*/ 289220 h 6482325"/>
                <a:gd name="connsiteX52" fmla="*/ 2901398 w 5409177"/>
                <a:gd name="connsiteY52" fmla="*/ 232867 h 6482325"/>
                <a:gd name="connsiteX53" fmla="*/ 2611162 w 5409177"/>
                <a:gd name="connsiteY53" fmla="*/ 207570 h 6482325"/>
                <a:gd name="connsiteX54" fmla="*/ 2484451 w 5409177"/>
                <a:gd name="connsiteY54" fmla="*/ 204860 h 6482325"/>
                <a:gd name="connsiteX55" fmla="*/ 2027414 w 5409177"/>
                <a:gd name="connsiteY55" fmla="*/ 238852 h 6482325"/>
                <a:gd name="connsiteX56" fmla="*/ 1740452 w 5409177"/>
                <a:gd name="connsiteY56" fmla="*/ 294867 h 6482325"/>
                <a:gd name="connsiteX57" fmla="*/ 1458686 w 5409177"/>
                <a:gd name="connsiteY57" fmla="*/ 375049 h 6482325"/>
                <a:gd name="connsiteX58" fmla="*/ 1183695 w 5409177"/>
                <a:gd name="connsiteY58" fmla="*/ 477366 h 6482325"/>
                <a:gd name="connsiteX59" fmla="*/ 916723 w 5409177"/>
                <a:gd name="connsiteY59" fmla="*/ 601140 h 6482325"/>
                <a:gd name="connsiteX60" fmla="*/ 410333 w 5409177"/>
                <a:gd name="connsiteY60" fmla="*/ 905154 h 6482325"/>
                <a:gd name="connsiteX61" fmla="*/ 290625 w 5409177"/>
                <a:gd name="connsiteY61" fmla="*/ 992677 h 6482325"/>
                <a:gd name="connsiteX62" fmla="*/ 290399 w 5409177"/>
                <a:gd name="connsiteY62" fmla="*/ 992902 h 6482325"/>
                <a:gd name="connsiteX63" fmla="*/ 290173 w 5409177"/>
                <a:gd name="connsiteY63" fmla="*/ 993128 h 6482325"/>
                <a:gd name="connsiteX64" fmla="*/ 241047 w 5409177"/>
                <a:gd name="connsiteY64" fmla="*/ 1030735 h 6482325"/>
                <a:gd name="connsiteX65" fmla="*/ 231109 w 5409177"/>
                <a:gd name="connsiteY65" fmla="*/ 1038527 h 6482325"/>
                <a:gd name="connsiteX66" fmla="*/ 173514 w 5409177"/>
                <a:gd name="connsiteY66" fmla="*/ 1084491 h 6482325"/>
                <a:gd name="connsiteX67" fmla="*/ 55330 w 5409177"/>
                <a:gd name="connsiteY67" fmla="*/ 1184549 h 6482325"/>
                <a:gd name="connsiteX68" fmla="*/ 0 w 5409177"/>
                <a:gd name="connsiteY68" fmla="*/ 1235015 h 6482325"/>
                <a:gd name="connsiteX69" fmla="*/ 0 w 5409177"/>
                <a:gd name="connsiteY69" fmla="*/ 836733 h 6482325"/>
                <a:gd name="connsiteX70" fmla="*/ 106314 w 5409177"/>
                <a:gd name="connsiteY70" fmla="*/ 740109 h 6482325"/>
                <a:gd name="connsiteX71" fmla="*/ 2168015 w 5409177"/>
                <a:gd name="connsiteY71" fmla="*/ 0 h 648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409177" h="6482325">
                  <a:moveTo>
                    <a:pt x="2168015" y="0"/>
                  </a:moveTo>
                  <a:cubicBezTo>
                    <a:pt x="3958108" y="0"/>
                    <a:pt x="5409177" y="1451070"/>
                    <a:pt x="5409177" y="3241163"/>
                  </a:cubicBezTo>
                  <a:cubicBezTo>
                    <a:pt x="5409177" y="5031256"/>
                    <a:pt x="3958108" y="6482325"/>
                    <a:pt x="2168015" y="6482325"/>
                  </a:cubicBezTo>
                  <a:cubicBezTo>
                    <a:pt x="1384849" y="6482325"/>
                    <a:pt x="666575" y="6204582"/>
                    <a:pt x="106314" y="5742217"/>
                  </a:cubicBezTo>
                  <a:lnTo>
                    <a:pt x="0" y="5645593"/>
                  </a:lnTo>
                  <a:lnTo>
                    <a:pt x="0" y="5278200"/>
                  </a:lnTo>
                  <a:lnTo>
                    <a:pt x="61824" y="5347778"/>
                  </a:lnTo>
                  <a:cubicBezTo>
                    <a:pt x="95675" y="5384339"/>
                    <a:pt x="129753" y="5419631"/>
                    <a:pt x="163802" y="5453397"/>
                  </a:cubicBezTo>
                  <a:cubicBezTo>
                    <a:pt x="308807" y="5596483"/>
                    <a:pt x="461379" y="5719015"/>
                    <a:pt x="617000" y="5817379"/>
                  </a:cubicBezTo>
                  <a:cubicBezTo>
                    <a:pt x="705087" y="5872603"/>
                    <a:pt x="786624" y="5917211"/>
                    <a:pt x="866580" y="5953688"/>
                  </a:cubicBezTo>
                  <a:lnTo>
                    <a:pt x="866806" y="5953801"/>
                  </a:lnTo>
                  <a:lnTo>
                    <a:pt x="867032" y="5953914"/>
                  </a:lnTo>
                  <a:cubicBezTo>
                    <a:pt x="948344" y="5992198"/>
                    <a:pt x="1036996" y="6026868"/>
                    <a:pt x="1130504" y="6056909"/>
                  </a:cubicBezTo>
                  <a:cubicBezTo>
                    <a:pt x="1216558" y="6084577"/>
                    <a:pt x="1309163" y="6108631"/>
                    <a:pt x="1405607" y="6128169"/>
                  </a:cubicBezTo>
                  <a:cubicBezTo>
                    <a:pt x="1449990" y="6136977"/>
                    <a:pt x="1497083" y="6144883"/>
                    <a:pt x="1545192" y="6151659"/>
                  </a:cubicBezTo>
                  <a:cubicBezTo>
                    <a:pt x="1590365" y="6157983"/>
                    <a:pt x="1637571" y="6163291"/>
                    <a:pt x="1685341" y="6167582"/>
                  </a:cubicBezTo>
                  <a:cubicBezTo>
                    <a:pt x="1776704" y="6175939"/>
                    <a:pt x="1871567" y="6180005"/>
                    <a:pt x="1975465" y="6180231"/>
                  </a:cubicBezTo>
                  <a:lnTo>
                    <a:pt x="1990033" y="6180231"/>
                  </a:lnTo>
                  <a:cubicBezTo>
                    <a:pt x="1996470" y="6180344"/>
                    <a:pt x="2002794" y="6180344"/>
                    <a:pt x="2009232" y="6180344"/>
                  </a:cubicBezTo>
                  <a:cubicBezTo>
                    <a:pt x="2024703" y="6180344"/>
                    <a:pt x="2036222" y="6180231"/>
                    <a:pt x="2046612" y="6179779"/>
                  </a:cubicBezTo>
                  <a:lnTo>
                    <a:pt x="2046951" y="6179779"/>
                  </a:lnTo>
                  <a:lnTo>
                    <a:pt x="2047290" y="6179779"/>
                  </a:lnTo>
                  <a:lnTo>
                    <a:pt x="2082412" y="6178876"/>
                  </a:lnTo>
                  <a:lnTo>
                    <a:pt x="2117760" y="6177068"/>
                  </a:lnTo>
                  <a:cubicBezTo>
                    <a:pt x="2157963" y="6175262"/>
                    <a:pt x="2200765" y="6171535"/>
                    <a:pt x="2256215" y="6164985"/>
                  </a:cubicBezTo>
                  <a:cubicBezTo>
                    <a:pt x="2436342" y="6142963"/>
                    <a:pt x="2616469" y="6094289"/>
                    <a:pt x="2791515" y="6020319"/>
                  </a:cubicBezTo>
                  <a:cubicBezTo>
                    <a:pt x="2871810" y="5986777"/>
                    <a:pt x="2954928" y="5945557"/>
                    <a:pt x="3045726" y="5894286"/>
                  </a:cubicBezTo>
                  <a:cubicBezTo>
                    <a:pt x="3123876" y="5850468"/>
                    <a:pt x="3204509" y="5800100"/>
                    <a:pt x="3292371" y="5740246"/>
                  </a:cubicBezTo>
                  <a:cubicBezTo>
                    <a:pt x="3364647" y="5691007"/>
                    <a:pt x="3441329" y="5635332"/>
                    <a:pt x="3533482" y="5565088"/>
                  </a:cubicBezTo>
                  <a:cubicBezTo>
                    <a:pt x="3573911" y="5534370"/>
                    <a:pt x="3614680" y="5502184"/>
                    <a:pt x="3652512" y="5472257"/>
                  </a:cubicBezTo>
                  <a:lnTo>
                    <a:pt x="3773915" y="5375135"/>
                  </a:lnTo>
                  <a:cubicBezTo>
                    <a:pt x="3842239" y="5320928"/>
                    <a:pt x="3911580" y="5267059"/>
                    <a:pt x="3978549" y="5214884"/>
                  </a:cubicBezTo>
                  <a:cubicBezTo>
                    <a:pt x="4071831" y="5142268"/>
                    <a:pt x="4168388" y="5067168"/>
                    <a:pt x="4260428" y="4992633"/>
                  </a:cubicBezTo>
                  <a:cubicBezTo>
                    <a:pt x="4447557" y="4841190"/>
                    <a:pt x="4582624" y="4718207"/>
                    <a:pt x="4698154" y="4594207"/>
                  </a:cubicBezTo>
                  <a:cubicBezTo>
                    <a:pt x="4768511" y="4518203"/>
                    <a:pt x="4827801" y="4446265"/>
                    <a:pt x="4879185" y="4374440"/>
                  </a:cubicBezTo>
                  <a:cubicBezTo>
                    <a:pt x="4937120" y="4292790"/>
                    <a:pt x="4983874" y="4214641"/>
                    <a:pt x="5022383" y="4135136"/>
                  </a:cubicBezTo>
                  <a:cubicBezTo>
                    <a:pt x="5102904" y="3970932"/>
                    <a:pt x="5153273" y="3790579"/>
                    <a:pt x="5172019" y="3599271"/>
                  </a:cubicBezTo>
                  <a:cubicBezTo>
                    <a:pt x="5176424" y="3553873"/>
                    <a:pt x="5179247" y="3505651"/>
                    <a:pt x="5180489" y="3456412"/>
                  </a:cubicBezTo>
                  <a:lnTo>
                    <a:pt x="5180602" y="3450878"/>
                  </a:lnTo>
                  <a:cubicBezTo>
                    <a:pt x="5180940" y="3428743"/>
                    <a:pt x="5181280" y="3406044"/>
                    <a:pt x="5180940" y="3382667"/>
                  </a:cubicBezTo>
                  <a:cubicBezTo>
                    <a:pt x="5180940" y="3375440"/>
                    <a:pt x="5180828" y="3368325"/>
                    <a:pt x="5180828" y="3361097"/>
                  </a:cubicBezTo>
                  <a:cubicBezTo>
                    <a:pt x="5180828" y="3343366"/>
                    <a:pt x="5180715" y="3325184"/>
                    <a:pt x="5180150" y="3307002"/>
                  </a:cubicBezTo>
                  <a:cubicBezTo>
                    <a:pt x="5178230" y="3204008"/>
                    <a:pt x="5173148" y="3102595"/>
                    <a:pt x="5165243" y="3005698"/>
                  </a:cubicBezTo>
                  <a:cubicBezTo>
                    <a:pt x="5147513" y="2795418"/>
                    <a:pt x="5117021" y="2594737"/>
                    <a:pt x="5074445" y="2409076"/>
                  </a:cubicBezTo>
                  <a:cubicBezTo>
                    <a:pt x="5027804" y="2206136"/>
                    <a:pt x="4966369" y="2012796"/>
                    <a:pt x="4891947" y="1834362"/>
                  </a:cubicBezTo>
                  <a:cubicBezTo>
                    <a:pt x="4872635" y="1787834"/>
                    <a:pt x="4852081" y="1741419"/>
                    <a:pt x="4831076" y="1696585"/>
                  </a:cubicBezTo>
                  <a:cubicBezTo>
                    <a:pt x="4810522" y="1653219"/>
                    <a:pt x="4787709" y="1607933"/>
                    <a:pt x="4763316" y="1561743"/>
                  </a:cubicBezTo>
                  <a:cubicBezTo>
                    <a:pt x="4717466" y="1475124"/>
                    <a:pt x="4665517" y="1388392"/>
                    <a:pt x="4608147" y="1303693"/>
                  </a:cubicBezTo>
                  <a:cubicBezTo>
                    <a:pt x="4496457" y="1136666"/>
                    <a:pt x="4366133" y="983303"/>
                    <a:pt x="4221015" y="848123"/>
                  </a:cubicBezTo>
                  <a:cubicBezTo>
                    <a:pt x="4147721" y="780364"/>
                    <a:pt x="4070137" y="716783"/>
                    <a:pt x="3990632" y="659413"/>
                  </a:cubicBezTo>
                  <a:cubicBezTo>
                    <a:pt x="3906159" y="599220"/>
                    <a:pt x="3821459" y="546367"/>
                    <a:pt x="3738680" y="502098"/>
                  </a:cubicBezTo>
                  <a:cubicBezTo>
                    <a:pt x="3569281" y="410397"/>
                    <a:pt x="3384411" y="338797"/>
                    <a:pt x="3189150" y="289220"/>
                  </a:cubicBezTo>
                  <a:cubicBezTo>
                    <a:pt x="3095868" y="265504"/>
                    <a:pt x="2999085" y="246532"/>
                    <a:pt x="2901398" y="232867"/>
                  </a:cubicBezTo>
                  <a:cubicBezTo>
                    <a:pt x="2806422" y="219654"/>
                    <a:pt x="2708848" y="211184"/>
                    <a:pt x="2611162" y="207570"/>
                  </a:cubicBezTo>
                  <a:cubicBezTo>
                    <a:pt x="2569151" y="205763"/>
                    <a:pt x="2526575" y="204860"/>
                    <a:pt x="2484451" y="204860"/>
                  </a:cubicBezTo>
                  <a:cubicBezTo>
                    <a:pt x="2333912" y="204860"/>
                    <a:pt x="2179985" y="216266"/>
                    <a:pt x="2027414" y="238852"/>
                  </a:cubicBezTo>
                  <a:cubicBezTo>
                    <a:pt x="1928146" y="254098"/>
                    <a:pt x="1831589" y="272958"/>
                    <a:pt x="1740452" y="294867"/>
                  </a:cubicBezTo>
                  <a:cubicBezTo>
                    <a:pt x="1642427" y="318808"/>
                    <a:pt x="1547563" y="345799"/>
                    <a:pt x="1458686" y="375049"/>
                  </a:cubicBezTo>
                  <a:cubicBezTo>
                    <a:pt x="1365742" y="405541"/>
                    <a:pt x="1273251" y="439985"/>
                    <a:pt x="1183695" y="477366"/>
                  </a:cubicBezTo>
                  <a:cubicBezTo>
                    <a:pt x="1093801" y="515085"/>
                    <a:pt x="1004019" y="556757"/>
                    <a:pt x="916723" y="601140"/>
                  </a:cubicBezTo>
                  <a:cubicBezTo>
                    <a:pt x="741226" y="690469"/>
                    <a:pt x="570810" y="792673"/>
                    <a:pt x="410333" y="905154"/>
                  </a:cubicBezTo>
                  <a:cubicBezTo>
                    <a:pt x="377244" y="928531"/>
                    <a:pt x="333765" y="959587"/>
                    <a:pt x="290625" y="992677"/>
                  </a:cubicBezTo>
                  <a:lnTo>
                    <a:pt x="290399" y="992902"/>
                  </a:lnTo>
                  <a:lnTo>
                    <a:pt x="290173" y="993128"/>
                  </a:lnTo>
                  <a:cubicBezTo>
                    <a:pt x="273685" y="1005325"/>
                    <a:pt x="257084" y="1018199"/>
                    <a:pt x="241047" y="1030735"/>
                  </a:cubicBezTo>
                  <a:lnTo>
                    <a:pt x="231109" y="1038527"/>
                  </a:lnTo>
                  <a:cubicBezTo>
                    <a:pt x="210217" y="1054451"/>
                    <a:pt x="190341" y="1070713"/>
                    <a:pt x="173514" y="1084491"/>
                  </a:cubicBezTo>
                  <a:cubicBezTo>
                    <a:pt x="131729" y="1118710"/>
                    <a:pt x="92513" y="1151912"/>
                    <a:pt x="55330" y="1184549"/>
                  </a:cubicBezTo>
                  <a:lnTo>
                    <a:pt x="0" y="1235015"/>
                  </a:lnTo>
                  <a:lnTo>
                    <a:pt x="0" y="836733"/>
                  </a:lnTo>
                  <a:lnTo>
                    <a:pt x="106314" y="740109"/>
                  </a:lnTo>
                  <a:cubicBezTo>
                    <a:pt x="666575" y="277744"/>
                    <a:pt x="1384849" y="0"/>
                    <a:pt x="216801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4382AC-EF81-E667-AE1D-5D5BB39F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856" y="2191449"/>
            <a:ext cx="2255769" cy="18882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4D/5D</a:t>
            </a:r>
            <a:endParaRPr lang="lv-LV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EB3D8-DA8F-67DC-5DE1-42E32798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4977578" cy="2957597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3D -  Elements (3D model of the project)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4D – Elements and Time added (+ schedule)</a:t>
            </a:r>
          </a:p>
          <a:p>
            <a:r>
              <a:rPr lang="en-US" sz="2000" dirty="0">
                <a:solidFill>
                  <a:schemeClr val="tx2"/>
                </a:solidFill>
              </a:rPr>
              <a:t>5D – Elements, Time and Money (costs per elements and time)</a:t>
            </a:r>
            <a:endParaRPr lang="lv-LV" sz="2000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EDA996-5744-4A88-B0DD-EC49C6D87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5581" y="4079694"/>
            <a:ext cx="4977975" cy="1979514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60942-5BF4-7887-A9C3-A51A01EA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477" y="4367552"/>
            <a:ext cx="2246067" cy="14094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2D11AD-5E52-A576-8A26-E7AAC755A5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6431" y="4538784"/>
            <a:ext cx="2246067" cy="1066882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6595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2">
            <a:extLst>
              <a:ext uri="{FF2B5EF4-FFF2-40B4-BE49-F238E27FC236}">
                <a16:creationId xmlns:a16="http://schemas.microsoft.com/office/drawing/2014/main" id="{2F3856E9-4239-4EE7-A372-FDCF4882F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CCC9CDCF-90F8-42B0-BD0A-794C52688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30095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6" name="Group 26">
            <a:extLst>
              <a:ext uri="{FF2B5EF4-FFF2-40B4-BE49-F238E27FC236}">
                <a16:creationId xmlns:a16="http://schemas.microsoft.com/office/drawing/2014/main" id="{C07D05FE-3FB8-4314-A050-9AB40814D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11219"/>
            <a:ext cx="5646974" cy="6483075"/>
            <a:chOff x="-19221" y="0"/>
            <a:chExt cx="5646974" cy="6483075"/>
          </a:xfrm>
        </p:grpSpPr>
        <p:sp>
          <p:nvSpPr>
            <p:cNvPr id="37" name="Freeform: Shape 27">
              <a:extLst>
                <a:ext uri="{FF2B5EF4-FFF2-40B4-BE49-F238E27FC236}">
                  <a16:creationId xmlns:a16="http://schemas.microsoft.com/office/drawing/2014/main" id="{BDDC6C42-DDD5-4105-85F2-9C052563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28">
              <a:extLst>
                <a:ext uri="{FF2B5EF4-FFF2-40B4-BE49-F238E27FC236}">
                  <a16:creationId xmlns:a16="http://schemas.microsoft.com/office/drawing/2014/main" id="{DFB95E12-4EF0-42F7-BCF9-AD31B4C8E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29">
              <a:extLst>
                <a:ext uri="{FF2B5EF4-FFF2-40B4-BE49-F238E27FC236}">
                  <a16:creationId xmlns:a16="http://schemas.microsoft.com/office/drawing/2014/main" id="{2338F8B2-67A9-4086-9341-7705CAB6F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0">
              <a:extLst>
                <a:ext uri="{FF2B5EF4-FFF2-40B4-BE49-F238E27FC236}">
                  <a16:creationId xmlns:a16="http://schemas.microsoft.com/office/drawing/2014/main" id="{E653AAAF-CCEF-494B-9366-16BB3815A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31">
              <a:extLst>
                <a:ext uri="{FF2B5EF4-FFF2-40B4-BE49-F238E27FC236}">
                  <a16:creationId xmlns:a16="http://schemas.microsoft.com/office/drawing/2014/main" id="{34B356D9-49C3-412F-8E03-AC9AE8371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F3E13A-5472-113F-D2BA-DC47C854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967" y="1729888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To optimize costs of the building</a:t>
            </a:r>
            <a:endParaRPr lang="lv-LV" sz="40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377CFA-8AD0-5F14-AB25-5D6A13D52D78}"/>
              </a:ext>
            </a:extLst>
          </p:cNvPr>
          <p:cNvSpPr/>
          <p:nvPr/>
        </p:nvSpPr>
        <p:spPr>
          <a:xfrm>
            <a:off x="6091238" y="1599583"/>
            <a:ext cx="535512" cy="535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0352">
              <a:spcAft>
                <a:spcPts val="600"/>
              </a:spcAft>
            </a:pPr>
            <a:r>
              <a:rPr lang="en-US" sz="1044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10k</a:t>
            </a:r>
            <a:endParaRPr lang="lv-LV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973FFF-A0A3-6FB1-4DBE-A1A1407D332E}"/>
              </a:ext>
            </a:extLst>
          </p:cNvPr>
          <p:cNvSpPr/>
          <p:nvPr/>
        </p:nvSpPr>
        <p:spPr>
          <a:xfrm>
            <a:off x="6867343" y="2057485"/>
            <a:ext cx="442380" cy="389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0352">
              <a:spcAft>
                <a:spcPts val="600"/>
              </a:spcAft>
            </a:pPr>
            <a:r>
              <a:rPr lang="en-US" sz="1044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3k</a:t>
            </a:r>
            <a:endParaRPr lang="lv-LV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E7B6DB-DB70-D5A5-2125-B1C96EC4965E}"/>
              </a:ext>
            </a:extLst>
          </p:cNvPr>
          <p:cNvSpPr/>
          <p:nvPr/>
        </p:nvSpPr>
        <p:spPr>
          <a:xfrm>
            <a:off x="6263941" y="2542550"/>
            <a:ext cx="535512" cy="535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0352">
              <a:spcAft>
                <a:spcPts val="600"/>
              </a:spcAft>
            </a:pPr>
            <a:r>
              <a:rPr lang="en-US" sz="1044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10k</a:t>
            </a:r>
            <a:endParaRPr lang="lv-L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20DFE6-24D6-CB8F-7BA9-6117249B7C58}"/>
              </a:ext>
            </a:extLst>
          </p:cNvPr>
          <p:cNvSpPr/>
          <p:nvPr/>
        </p:nvSpPr>
        <p:spPr>
          <a:xfrm>
            <a:off x="7517350" y="2514415"/>
            <a:ext cx="345406" cy="312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D05705-EB52-EAD1-70F3-CE3B2436C36F}"/>
              </a:ext>
            </a:extLst>
          </p:cNvPr>
          <p:cNvSpPr/>
          <p:nvPr/>
        </p:nvSpPr>
        <p:spPr>
          <a:xfrm>
            <a:off x="8017938" y="2291286"/>
            <a:ext cx="535512" cy="535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0352">
              <a:spcAft>
                <a:spcPts val="600"/>
              </a:spcAft>
            </a:pPr>
            <a:r>
              <a:rPr lang="en-US" sz="1044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2k</a:t>
            </a:r>
            <a:endParaRPr lang="lv-LV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FFA59B-D640-9677-D42F-BD8D9E2129EE}"/>
              </a:ext>
            </a:extLst>
          </p:cNvPr>
          <p:cNvSpPr/>
          <p:nvPr/>
        </p:nvSpPr>
        <p:spPr>
          <a:xfrm>
            <a:off x="8891016" y="2826797"/>
            <a:ext cx="345406" cy="312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CBB497-6D77-4332-0A07-32EB365D8F18}"/>
              </a:ext>
            </a:extLst>
          </p:cNvPr>
          <p:cNvSpPr/>
          <p:nvPr/>
        </p:nvSpPr>
        <p:spPr>
          <a:xfrm>
            <a:off x="8190642" y="3234252"/>
            <a:ext cx="535512" cy="535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A91F-AD9C-9A29-38B7-8033ADF98000}"/>
              </a:ext>
            </a:extLst>
          </p:cNvPr>
          <p:cNvSpPr/>
          <p:nvPr/>
        </p:nvSpPr>
        <p:spPr>
          <a:xfrm>
            <a:off x="9521619" y="3322535"/>
            <a:ext cx="195987" cy="195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BBD121-9C15-22AC-ADF2-AFCB034035D0}"/>
              </a:ext>
            </a:extLst>
          </p:cNvPr>
          <p:cNvSpPr/>
          <p:nvPr/>
        </p:nvSpPr>
        <p:spPr>
          <a:xfrm>
            <a:off x="7122478" y="3189625"/>
            <a:ext cx="345406" cy="312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0352">
              <a:spcAft>
                <a:spcPts val="600"/>
              </a:spcAft>
            </a:pPr>
            <a:r>
              <a:rPr lang="en-US" sz="1044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1k</a:t>
            </a:r>
            <a:endParaRPr lang="lv-LV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85D4C5-52B3-8CBD-1243-BA73E504DE59}"/>
              </a:ext>
            </a:extLst>
          </p:cNvPr>
          <p:cNvSpPr/>
          <p:nvPr/>
        </p:nvSpPr>
        <p:spPr>
          <a:xfrm>
            <a:off x="8841588" y="1556654"/>
            <a:ext cx="778025" cy="817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0352">
              <a:spcAft>
                <a:spcPts val="600"/>
              </a:spcAft>
            </a:pPr>
            <a:r>
              <a:rPr lang="en-US" sz="1044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35k</a:t>
            </a:r>
            <a:endParaRPr lang="lv-LV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7BE88F-99CA-99C5-4693-A8BD9CD69F11}"/>
              </a:ext>
            </a:extLst>
          </p:cNvPr>
          <p:cNvSpPr/>
          <p:nvPr/>
        </p:nvSpPr>
        <p:spPr>
          <a:xfrm>
            <a:off x="10031888" y="2704805"/>
            <a:ext cx="1174841" cy="1026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0352">
              <a:spcAft>
                <a:spcPts val="600"/>
              </a:spcAft>
            </a:pPr>
            <a:r>
              <a:rPr lang="en-US" sz="1044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60k</a:t>
            </a:r>
            <a:endParaRPr lang="lv-LV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2C18D4-B326-CF94-AD40-5FD80A3AEB13}"/>
              </a:ext>
            </a:extLst>
          </p:cNvPr>
          <p:cNvSpPr/>
          <p:nvPr/>
        </p:nvSpPr>
        <p:spPr>
          <a:xfrm>
            <a:off x="7592059" y="1888804"/>
            <a:ext cx="195987" cy="195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4C4B71-0E01-34F0-67AB-6DE13118E556}"/>
              </a:ext>
            </a:extLst>
          </p:cNvPr>
          <p:cNvSpPr/>
          <p:nvPr/>
        </p:nvSpPr>
        <p:spPr>
          <a:xfrm>
            <a:off x="9965000" y="2104535"/>
            <a:ext cx="345406" cy="312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39E4AA-7FCD-D576-0BF0-08CDE9E346DF}"/>
              </a:ext>
            </a:extLst>
          </p:cNvPr>
          <p:cNvSpPr/>
          <p:nvPr/>
        </p:nvSpPr>
        <p:spPr>
          <a:xfrm>
            <a:off x="10273903" y="1599583"/>
            <a:ext cx="345406" cy="312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D55D4-831E-84AC-A5A4-6CAF338F977C}"/>
              </a:ext>
            </a:extLst>
          </p:cNvPr>
          <p:cNvSpPr/>
          <p:nvPr/>
        </p:nvSpPr>
        <p:spPr>
          <a:xfrm>
            <a:off x="10608648" y="2102108"/>
            <a:ext cx="442380" cy="389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0352">
              <a:spcAft>
                <a:spcPts val="600"/>
              </a:spcAft>
            </a:pPr>
            <a:r>
              <a:rPr lang="en-US" sz="1044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5k</a:t>
            </a:r>
            <a:endParaRPr lang="lv-LV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DC9FD4-7A02-FAEE-1A7C-3F7F59400E8E}"/>
              </a:ext>
            </a:extLst>
          </p:cNvPr>
          <p:cNvSpPr txBox="1"/>
          <p:nvPr/>
        </p:nvSpPr>
        <p:spPr>
          <a:xfrm>
            <a:off x="5791199" y="4287861"/>
            <a:ext cx="5743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*To reduce the cost of the building, you have to look at the “big squares” which takes the most percentage of the total cost, not to the expensive small things – for example expensive tiles in 2m² bathroom. And of course don’t forget about the expenses of the logistics.</a:t>
            </a:r>
          </a:p>
        </p:txBody>
      </p:sp>
    </p:spTree>
    <p:extLst>
      <p:ext uri="{BB962C8B-B14F-4D97-AF65-F5344CB8AC3E}">
        <p14:creationId xmlns:p14="http://schemas.microsoft.com/office/powerpoint/2010/main" val="1162313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2516CFA-65A7-4E78-BAF2-F437E0567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583843-30E4-4091-87E1-A4A496510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0D2D7F-1DF5-4798-9E63-A71E2D158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28953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197D003-D6F2-4203-A495-66907856A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D0A62B1-BB9A-43BD-81CD-1400F6A22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FDD9AD5-71EC-4840-9DB9-0EB0E1755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E37CA3E-8144-4168-9129-6446C79AE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D6262F-FAE3-F141-BAEC-C653A076C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 for your attention!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D4F600-F737-4482-BC99-1E1FFC82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146310"/>
            <a:ext cx="3142400" cy="2716805"/>
            <a:chOff x="-305" y="-4155"/>
            <a:chExt cx="2514948" cy="217433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87C2CB5-E3D4-4345-A7B4-6F0039A6A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CB1D1D5-E255-4B0E-A7F5-DB2BE5A8D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95D61F8-0B49-44AD-956A-8EE58ECE6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C645CD3-4985-451E-8683-6C671E178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5093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5EF7E-A7BA-0D8E-8329-973673B1A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4" y="93192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1. Cost-effective materials</a:t>
            </a:r>
            <a:endParaRPr lang="lv-LV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DBB1E-5FC0-BA17-453A-9486B4453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564" y="2838709"/>
            <a:ext cx="9833548" cy="245726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1</a:t>
            </a:r>
            <a:r>
              <a:rPr lang="en-US" sz="2000" baseline="30000" dirty="0">
                <a:solidFill>
                  <a:schemeClr val="tx2"/>
                </a:solidFill>
              </a:rPr>
              <a:t>st</a:t>
            </a:r>
            <a:r>
              <a:rPr lang="en-US" sz="2000" dirty="0">
                <a:solidFill>
                  <a:schemeClr val="tx2"/>
                </a:solidFill>
              </a:rPr>
              <a:t> to do a cost-effective building we need to decide which materials would be most cost-effective.</a:t>
            </a:r>
          </a:p>
          <a:p>
            <a:r>
              <a:rPr lang="en-US" sz="2000" dirty="0">
                <a:solidFill>
                  <a:schemeClr val="tx2"/>
                </a:solidFill>
              </a:rPr>
              <a:t>What includes or makes a material cost effective? 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Price per m³? 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Delivery distance? 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Built on site/Prefabricated?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Time to build/assemble it?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How many builders needed?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What equipment needed?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986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D118AA-DCD7-7E19-5C06-3E363570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Examples (links)</a:t>
            </a:r>
            <a:endParaRPr lang="lv-LV" sz="4000" dirty="0">
              <a:solidFill>
                <a:schemeClr val="tx2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42" name="Freeform: Shape 27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29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4" name="Freeform: Shape 30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32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46" name="Freeform: Shape 33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34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35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36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FF6AE1-E332-1638-C65F-48B338BA5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761" y="2543633"/>
            <a:ext cx="7747230" cy="3566160"/>
          </a:xfrm>
        </p:spPr>
        <p:txBody>
          <a:bodyPr>
            <a:normAutofit/>
          </a:bodyPr>
          <a:lstStyle/>
          <a:p>
            <a:pPr marL="176022" indent="-176022" defTabSz="704088">
              <a:spcBef>
                <a:spcPts val="770"/>
              </a:spcBef>
            </a:pPr>
            <a:r>
              <a:rPr lang="en-US" sz="215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Prefabricated concrete panels</a:t>
            </a:r>
          </a:p>
          <a:p>
            <a:pPr marL="176022" indent="-176022" defTabSz="704088">
              <a:spcBef>
                <a:spcPts val="770"/>
              </a:spcBef>
            </a:pPr>
            <a:r>
              <a:rPr lang="en-US" sz="215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includes or makes a material cost effective? </a:t>
            </a:r>
          </a:p>
          <a:p>
            <a:pPr marL="528066" lvl="1" indent="-176022" defTabSz="704088">
              <a:spcBef>
                <a:spcPts val="385"/>
              </a:spcBef>
            </a:pPr>
            <a:r>
              <a:rPr lang="en-US" sz="184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 per m³/m²? </a:t>
            </a:r>
          </a:p>
          <a:p>
            <a:pPr marL="528066" lvl="1" indent="-176022" defTabSz="704088">
              <a:spcBef>
                <a:spcPts val="385"/>
              </a:spcBef>
            </a:pPr>
            <a:r>
              <a:rPr lang="en-US" sz="184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Delivery distance/how many trucks needed? </a:t>
            </a:r>
          </a:p>
          <a:p>
            <a:pPr marL="528066" lvl="1" indent="-176022" defTabSz="704088">
              <a:spcBef>
                <a:spcPts val="385"/>
              </a:spcBef>
            </a:pPr>
            <a:r>
              <a:rPr lang="en-US" sz="184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Built on site/Prefabricated (faster to erect the building)?</a:t>
            </a:r>
          </a:p>
          <a:p>
            <a:pPr marL="528066" lvl="1" indent="-176022" defTabSz="704088">
              <a:spcBef>
                <a:spcPts val="385"/>
              </a:spcBef>
            </a:pPr>
            <a:r>
              <a:rPr lang="en-US" sz="184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to build/assemble it?</a:t>
            </a:r>
          </a:p>
          <a:p>
            <a:pPr marL="528066" lvl="1" indent="-176022" defTabSz="704088">
              <a:spcBef>
                <a:spcPts val="385"/>
              </a:spcBef>
            </a:pPr>
            <a:r>
              <a:rPr lang="en-US" sz="184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many builders needed?</a:t>
            </a:r>
          </a:p>
          <a:p>
            <a:pPr marL="528066" lvl="1" indent="-176022" defTabSz="704088">
              <a:spcBef>
                <a:spcPts val="385"/>
              </a:spcBef>
            </a:pPr>
            <a:r>
              <a:rPr lang="en-US" sz="184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equipment needed to build it?</a:t>
            </a:r>
            <a:endParaRPr lang="en-US" dirty="0"/>
          </a:p>
        </p:txBody>
      </p:sp>
      <p:sp>
        <p:nvSpPr>
          <p:cNvPr id="10" name="Rectangle: Rounded Corners 9">
            <a:hlinkClick r:id="rId2" action="ppaction://hlinksldjump"/>
            <a:extLst>
              <a:ext uri="{FF2B5EF4-FFF2-40B4-BE49-F238E27FC236}">
                <a16:creationId xmlns:a16="http://schemas.microsoft.com/office/drawing/2014/main" id="{BE3DD561-5A39-C4A9-7E9E-AA5748650EAC}"/>
              </a:ext>
            </a:extLst>
          </p:cNvPr>
          <p:cNvSpPr/>
          <p:nvPr/>
        </p:nvSpPr>
        <p:spPr>
          <a:xfrm>
            <a:off x="8396484" y="3104690"/>
            <a:ext cx="1198967" cy="256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4088">
              <a:spcAft>
                <a:spcPts val="600"/>
              </a:spcAft>
            </a:pPr>
            <a:r>
              <a:rPr lang="en-US" sz="1386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EUR/m²</a:t>
            </a:r>
            <a:endParaRPr lang="lv-LV" dirty="0"/>
          </a:p>
        </p:txBody>
      </p:sp>
      <p:sp>
        <p:nvSpPr>
          <p:cNvPr id="11" name="Rectangle: Rounded Corners 10">
            <a:hlinkClick r:id="rId3" action="ppaction://hlinksldjump"/>
            <a:extLst>
              <a:ext uri="{FF2B5EF4-FFF2-40B4-BE49-F238E27FC236}">
                <a16:creationId xmlns:a16="http://schemas.microsoft.com/office/drawing/2014/main" id="{832B392D-1BAE-0E5E-28D1-5140E8134139}"/>
              </a:ext>
            </a:extLst>
          </p:cNvPr>
          <p:cNvSpPr/>
          <p:nvPr/>
        </p:nvSpPr>
        <p:spPr>
          <a:xfrm>
            <a:off x="8396483" y="3468479"/>
            <a:ext cx="1198967" cy="256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4088">
              <a:spcAft>
                <a:spcPts val="600"/>
              </a:spcAft>
            </a:pPr>
            <a:r>
              <a:rPr lang="en-US" sz="1386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Delivery plan</a:t>
            </a:r>
            <a:endParaRPr lang="lv-LV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654958-A119-F859-2903-0B64027946B7}"/>
              </a:ext>
            </a:extLst>
          </p:cNvPr>
          <p:cNvSpPr/>
          <p:nvPr/>
        </p:nvSpPr>
        <p:spPr>
          <a:xfrm>
            <a:off x="8396483" y="3801525"/>
            <a:ext cx="1198967" cy="256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4088">
              <a:spcAft>
                <a:spcPts val="600"/>
              </a:spcAft>
            </a:pPr>
            <a:r>
              <a:rPr lang="en-US" sz="1386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Prefabricated</a:t>
            </a:r>
            <a:endParaRPr lang="lv-LV" dirty="0"/>
          </a:p>
        </p:txBody>
      </p:sp>
      <p:sp>
        <p:nvSpPr>
          <p:cNvPr id="13" name="Rectangle: Rounded Corners 12">
            <a:hlinkClick r:id="rId2" action="ppaction://hlinksldjump"/>
            <a:extLst>
              <a:ext uri="{FF2B5EF4-FFF2-40B4-BE49-F238E27FC236}">
                <a16:creationId xmlns:a16="http://schemas.microsoft.com/office/drawing/2014/main" id="{62F7B50F-02FB-EA00-E2FF-20CA1B939CCD}"/>
              </a:ext>
            </a:extLst>
          </p:cNvPr>
          <p:cNvSpPr/>
          <p:nvPr/>
        </p:nvSpPr>
        <p:spPr>
          <a:xfrm>
            <a:off x="8396482" y="4134571"/>
            <a:ext cx="1198967" cy="256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4088">
              <a:spcAft>
                <a:spcPts val="600"/>
              </a:spcAft>
            </a:pPr>
            <a:r>
              <a:rPr lang="en-US" sz="1386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Time</a:t>
            </a:r>
            <a:endParaRPr lang="lv-LV"/>
          </a:p>
        </p:txBody>
      </p:sp>
      <p:sp>
        <p:nvSpPr>
          <p:cNvPr id="14" name="Rectangle: Rounded Corners 13">
            <a:hlinkClick r:id="rId4"/>
            <a:extLst>
              <a:ext uri="{FF2B5EF4-FFF2-40B4-BE49-F238E27FC236}">
                <a16:creationId xmlns:a16="http://schemas.microsoft.com/office/drawing/2014/main" id="{607B8832-4226-FA2E-FBF3-A558ED5C7D67}"/>
              </a:ext>
            </a:extLst>
          </p:cNvPr>
          <p:cNvSpPr/>
          <p:nvPr/>
        </p:nvSpPr>
        <p:spPr>
          <a:xfrm>
            <a:off x="8396482" y="4467617"/>
            <a:ext cx="1198967" cy="256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4088">
              <a:spcAft>
                <a:spcPts val="600"/>
              </a:spcAft>
            </a:pPr>
            <a:r>
              <a:rPr lang="en-US" sz="1386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3x </a:t>
            </a:r>
            <a:endParaRPr lang="lv-LV"/>
          </a:p>
        </p:txBody>
      </p:sp>
      <p:sp>
        <p:nvSpPr>
          <p:cNvPr id="15" name="Rectangle: Rounded Corners 14">
            <a:hlinkClick r:id="rId5" action="ppaction://hlinksldjump"/>
            <a:extLst>
              <a:ext uri="{FF2B5EF4-FFF2-40B4-BE49-F238E27FC236}">
                <a16:creationId xmlns:a16="http://schemas.microsoft.com/office/drawing/2014/main" id="{79280AB4-B4B3-76B3-7B2F-829B3E43B2B0}"/>
              </a:ext>
            </a:extLst>
          </p:cNvPr>
          <p:cNvSpPr/>
          <p:nvPr/>
        </p:nvSpPr>
        <p:spPr>
          <a:xfrm>
            <a:off x="8396482" y="4831407"/>
            <a:ext cx="1198967" cy="256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4088">
              <a:spcAft>
                <a:spcPts val="600"/>
              </a:spcAft>
            </a:pPr>
            <a:r>
              <a:rPr lang="en-US" sz="1386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Crane</a:t>
            </a:r>
            <a:endParaRPr lang="lv-LV" dirty="0"/>
          </a:p>
        </p:txBody>
      </p:sp>
      <p:sp>
        <p:nvSpPr>
          <p:cNvPr id="16" name="Rectangle: Rounded Corners 15">
            <a:hlinkClick r:id="rId6" action="ppaction://hlinkfile"/>
            <a:extLst>
              <a:ext uri="{FF2B5EF4-FFF2-40B4-BE49-F238E27FC236}">
                <a16:creationId xmlns:a16="http://schemas.microsoft.com/office/drawing/2014/main" id="{74417F64-3D33-EB50-4040-713CB5053195}"/>
              </a:ext>
            </a:extLst>
          </p:cNvPr>
          <p:cNvSpPr/>
          <p:nvPr/>
        </p:nvSpPr>
        <p:spPr>
          <a:xfrm>
            <a:off x="8396482" y="2740901"/>
            <a:ext cx="1198967" cy="256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4088">
              <a:spcAft>
                <a:spcPts val="600"/>
              </a:spcAft>
            </a:pPr>
            <a:r>
              <a:rPr lang="en-US" sz="1386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Seq Plan</a:t>
            </a:r>
            <a:endParaRPr lang="lv-LV" dirty="0"/>
          </a:p>
        </p:txBody>
      </p:sp>
      <p:sp>
        <p:nvSpPr>
          <p:cNvPr id="17" name="Rectangle: Rounded Corners 16">
            <a:hlinkClick r:id="rId7" action="ppaction://hlinksldjump"/>
            <a:extLst>
              <a:ext uri="{FF2B5EF4-FFF2-40B4-BE49-F238E27FC236}">
                <a16:creationId xmlns:a16="http://schemas.microsoft.com/office/drawing/2014/main" id="{EDAA0912-C5CD-B03B-434E-BF25ABC8C243}"/>
              </a:ext>
            </a:extLst>
          </p:cNvPr>
          <p:cNvSpPr/>
          <p:nvPr/>
        </p:nvSpPr>
        <p:spPr>
          <a:xfrm>
            <a:off x="8396482" y="5164453"/>
            <a:ext cx="1198967" cy="256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4088">
              <a:spcAft>
                <a:spcPts val="600"/>
              </a:spcAft>
            </a:pPr>
            <a:r>
              <a:rPr lang="en-US" sz="1386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Supports</a:t>
            </a:r>
            <a:endParaRPr lang="en-US"/>
          </a:p>
        </p:txBody>
      </p:sp>
      <p:sp>
        <p:nvSpPr>
          <p:cNvPr id="18" name="Rectangle: Rounded Corners 17">
            <a:hlinkClick r:id="rId8" action="ppaction://hlinksldjump"/>
            <a:extLst>
              <a:ext uri="{FF2B5EF4-FFF2-40B4-BE49-F238E27FC236}">
                <a16:creationId xmlns:a16="http://schemas.microsoft.com/office/drawing/2014/main" id="{BB852BE1-C7E5-1D83-C817-EAA511F4D2FC}"/>
              </a:ext>
            </a:extLst>
          </p:cNvPr>
          <p:cNvSpPr/>
          <p:nvPr/>
        </p:nvSpPr>
        <p:spPr>
          <a:xfrm>
            <a:off x="8396482" y="2392480"/>
            <a:ext cx="2157119" cy="256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4088">
              <a:spcAft>
                <a:spcPts val="600"/>
              </a:spcAft>
            </a:pPr>
            <a:r>
              <a:rPr lang="en-US" sz="1386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Construction site plan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69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A17984-01DD-2BF3-DE6E-E56108F16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90" y="0"/>
            <a:ext cx="10370420" cy="6858000"/>
          </a:xfrm>
          <a:prstGeom prst="rect">
            <a:avLst/>
          </a:prstGeom>
        </p:spPr>
      </p:pic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:a16="http://schemas.microsoft.com/office/drawing/2014/main" id="{4F6CCB32-2DE1-05AD-3766-377458137696}"/>
              </a:ext>
            </a:extLst>
          </p:cNvPr>
          <p:cNvSpPr/>
          <p:nvPr/>
        </p:nvSpPr>
        <p:spPr>
          <a:xfrm>
            <a:off x="387222" y="6186135"/>
            <a:ext cx="1198967" cy="256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4088">
              <a:spcAft>
                <a:spcPts val="600"/>
              </a:spcAft>
            </a:pPr>
            <a:r>
              <a:rPr lang="en-US" sz="1386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Back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9180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74F830-9BAE-B249-2117-0968E39EF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3850"/>
            <a:ext cx="11734800" cy="6210300"/>
          </a:xfrm>
          <a:prstGeom prst="rect">
            <a:avLst/>
          </a:prstGeom>
        </p:spPr>
      </p:pic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:a16="http://schemas.microsoft.com/office/drawing/2014/main" id="{662496E6-EA76-8CD3-3533-D1A6BA06E173}"/>
              </a:ext>
            </a:extLst>
          </p:cNvPr>
          <p:cNvSpPr/>
          <p:nvPr/>
        </p:nvSpPr>
        <p:spPr>
          <a:xfrm>
            <a:off x="265924" y="345173"/>
            <a:ext cx="1198967" cy="256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4088">
              <a:spcAft>
                <a:spcPts val="600"/>
              </a:spcAft>
            </a:pPr>
            <a:r>
              <a:rPr lang="en-US" sz="1386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Back</a:t>
            </a:r>
            <a:endParaRPr 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8CCF85-62BA-E65D-7FB4-C6D93A751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721" y="3108162"/>
            <a:ext cx="24288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4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15BB95-9C19-E59C-2CAF-903081B2B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93"/>
          <a:stretch/>
        </p:blipFill>
        <p:spPr>
          <a:xfrm>
            <a:off x="2528887" y="322683"/>
            <a:ext cx="7134225" cy="6212633"/>
          </a:xfrm>
          <a:prstGeom prst="rect">
            <a:avLst/>
          </a:prstGeom>
        </p:spPr>
      </p:pic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:a16="http://schemas.microsoft.com/office/drawing/2014/main" id="{E44771EA-478F-731C-8FA4-280003D9EF1F}"/>
              </a:ext>
            </a:extLst>
          </p:cNvPr>
          <p:cNvSpPr/>
          <p:nvPr/>
        </p:nvSpPr>
        <p:spPr>
          <a:xfrm>
            <a:off x="265924" y="345173"/>
            <a:ext cx="1198967" cy="256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4088">
              <a:spcAft>
                <a:spcPts val="600"/>
              </a:spcAft>
            </a:pPr>
            <a:r>
              <a:rPr lang="en-US" sz="1386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Back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6416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1FAE6-F0A1-B10B-7A18-1D4A97D9B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891"/>
          <a:stretch/>
        </p:blipFill>
        <p:spPr>
          <a:xfrm>
            <a:off x="4785680" y="1657860"/>
            <a:ext cx="6668061" cy="1937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BFB794-4797-D294-EDD5-2AC87E001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326" y="5225409"/>
            <a:ext cx="6501706" cy="1580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866CD-A38F-0BEC-5ACA-1EF248383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573" y="52219"/>
            <a:ext cx="6626471" cy="1552646"/>
          </a:xfrm>
          <a:prstGeom prst="rect">
            <a:avLst/>
          </a:prstGeom>
        </p:spPr>
      </p:pic>
      <p:sp>
        <p:nvSpPr>
          <p:cNvPr id="12" name="Rectangle: Rounded Corners 11">
            <a:hlinkClick r:id="rId5" action="ppaction://hlinksldjump"/>
            <a:extLst>
              <a:ext uri="{FF2B5EF4-FFF2-40B4-BE49-F238E27FC236}">
                <a16:creationId xmlns:a16="http://schemas.microsoft.com/office/drawing/2014/main" id="{596AF6A8-866A-B468-1D9B-DE4A045ED746}"/>
              </a:ext>
            </a:extLst>
          </p:cNvPr>
          <p:cNvSpPr/>
          <p:nvPr/>
        </p:nvSpPr>
        <p:spPr>
          <a:xfrm>
            <a:off x="265924" y="345173"/>
            <a:ext cx="1198967" cy="256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4088">
              <a:spcAft>
                <a:spcPts val="600"/>
              </a:spcAft>
            </a:pPr>
            <a:r>
              <a:rPr lang="en-US" sz="1386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Back</a:t>
            </a:r>
            <a:endParaRPr lang="lv-LV" dirty="0"/>
          </a:p>
        </p:txBody>
      </p:sp>
      <p:pic>
        <p:nvPicPr>
          <p:cNvPr id="14" name="Picture 13" descr="A map with a blue line&#10;&#10;Description automatically generated">
            <a:extLst>
              <a:ext uri="{FF2B5EF4-FFF2-40B4-BE49-F238E27FC236}">
                <a16:creationId xmlns:a16="http://schemas.microsoft.com/office/drawing/2014/main" id="{45C7A11D-5838-8045-D614-A20D27BC52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0" y="1972069"/>
            <a:ext cx="3644208" cy="4540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244D0B-C43D-2C98-1C33-8BB8F9EEF6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3447" y="3429000"/>
            <a:ext cx="6765101" cy="17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6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A78BD8-D5C7-3690-6C1D-9AFC2E411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263" y="0"/>
            <a:ext cx="604673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F4E305-BB99-1794-A73C-EF70D2507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99" y="0"/>
            <a:ext cx="5344964" cy="6858000"/>
          </a:xfrm>
          <a:prstGeom prst="rect">
            <a:avLst/>
          </a:prstGeom>
        </p:spPr>
      </p:pic>
      <p:sp>
        <p:nvSpPr>
          <p:cNvPr id="8" name="Rectangle: Rounded Corners 7">
            <a:hlinkClick r:id="rId4" action="ppaction://hlinksldjump"/>
            <a:extLst>
              <a:ext uri="{FF2B5EF4-FFF2-40B4-BE49-F238E27FC236}">
                <a16:creationId xmlns:a16="http://schemas.microsoft.com/office/drawing/2014/main" id="{93C1A799-6378-7E46-BE6A-3DF6D2D31E25}"/>
              </a:ext>
            </a:extLst>
          </p:cNvPr>
          <p:cNvSpPr/>
          <p:nvPr/>
        </p:nvSpPr>
        <p:spPr>
          <a:xfrm>
            <a:off x="200815" y="6326095"/>
            <a:ext cx="1198967" cy="256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4088">
              <a:spcAft>
                <a:spcPts val="600"/>
              </a:spcAft>
            </a:pPr>
            <a:r>
              <a:rPr lang="en-US" sz="1386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Back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6214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5D084D-E563-B304-00F5-8DDCFF26D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261937"/>
            <a:ext cx="6477000" cy="6334125"/>
          </a:xfrm>
          <a:prstGeom prst="rect">
            <a:avLst/>
          </a:prstGeom>
        </p:spPr>
      </p:pic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:a16="http://schemas.microsoft.com/office/drawing/2014/main" id="{2C6234CB-DDE6-68FE-2FED-0CE2966ED20E}"/>
              </a:ext>
            </a:extLst>
          </p:cNvPr>
          <p:cNvSpPr/>
          <p:nvPr/>
        </p:nvSpPr>
        <p:spPr>
          <a:xfrm>
            <a:off x="265924" y="345173"/>
            <a:ext cx="1198967" cy="256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4088">
              <a:spcAft>
                <a:spcPts val="600"/>
              </a:spcAft>
            </a:pPr>
            <a:r>
              <a:rPr lang="en-US" sz="1386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Back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9659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81dfa1e-8b1b-40a1-9dfc-c172c78aa26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8E8CEFCBD09749940C045F6DDA624B" ma:contentTypeVersion="15" ma:contentTypeDescription="Create a new document." ma:contentTypeScope="" ma:versionID="3c4c856c7e0ee8201ea32e3437d2dd66">
  <xsd:schema xmlns:xsd="http://www.w3.org/2001/XMLSchema" xmlns:xs="http://www.w3.org/2001/XMLSchema" xmlns:p="http://schemas.microsoft.com/office/2006/metadata/properties" xmlns:ns3="681dfa1e-8b1b-40a1-9dfc-c172c78aa26a" xmlns:ns4="cf775a54-6a55-44e4-8fd1-069aa4b33571" targetNamespace="http://schemas.microsoft.com/office/2006/metadata/properties" ma:root="true" ma:fieldsID="41a62d512d152dfc0698ff6a5191defc" ns3:_="" ns4:_="">
    <xsd:import namespace="681dfa1e-8b1b-40a1-9dfc-c172c78aa26a"/>
    <xsd:import namespace="cf775a54-6a55-44e4-8fd1-069aa4b335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dfa1e-8b1b-40a1-9dfc-c172c78aa2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775a54-6a55-44e4-8fd1-069aa4b3357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F4CB66-F6DC-4822-9EAF-F63232B29272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f775a54-6a55-44e4-8fd1-069aa4b33571"/>
    <ds:schemaRef ds:uri="681dfa1e-8b1b-40a1-9dfc-c172c78aa26a"/>
  </ds:schemaRefs>
</ds:datastoreItem>
</file>

<file path=customXml/itemProps2.xml><?xml version="1.0" encoding="utf-8"?>
<ds:datastoreItem xmlns:ds="http://schemas.openxmlformats.org/officeDocument/2006/customXml" ds:itemID="{942B0EE6-BA4A-4CEE-B33D-227F331C35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1dfa1e-8b1b-40a1-9dfc-c172c78aa26a"/>
    <ds:schemaRef ds:uri="cf775a54-6a55-44e4-8fd1-069aa4b335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163440-3520-4D8A-92AC-DACD362103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286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 Cost estimation: Dimensions, transport, montage, and logistics</vt:lpstr>
      <vt:lpstr>1. Cost-effective materials</vt:lpstr>
      <vt:lpstr>Examples (links)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4D/5D</vt:lpstr>
      <vt:lpstr>To optimize costs of the building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Estimation</dc:title>
  <dc:creator>Ingars Strazdins</dc:creator>
  <cp:lastModifiedBy>Ēriks Vītols</cp:lastModifiedBy>
  <cp:revision>10</cp:revision>
  <dcterms:created xsi:type="dcterms:W3CDTF">2023-03-15T06:09:30Z</dcterms:created>
  <dcterms:modified xsi:type="dcterms:W3CDTF">2023-07-15T11:39:45Z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0x0101008D8E8CEFCBD09749940C045F6DDA624B</vt:lpwstr>
  </property>
</Properties>
</file>