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jpO+IExORa7G0ToH6XEMPPREK3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60" y="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>
  <p:cSld name="Benutzerdefiniertes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5"/>
          <p:cNvSpPr txBox="1">
            <a:spLocks noGrp="1"/>
          </p:cNvSpPr>
          <p:nvPr>
            <p:ph type="title"/>
          </p:nvPr>
        </p:nvSpPr>
        <p:spPr>
          <a:xfrm>
            <a:off x="838200" y="987433"/>
            <a:ext cx="3932237" cy="136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25"/>
          <p:cNvSpPr>
            <a:spLocks noGrp="1"/>
          </p:cNvSpPr>
          <p:nvPr>
            <p:ph type="pic" idx="2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5"/>
          <p:cNvSpPr txBox="1">
            <a:spLocks noGrp="1"/>
          </p:cNvSpPr>
          <p:nvPr>
            <p:ph type="body" idx="1"/>
          </p:nvPr>
        </p:nvSpPr>
        <p:spPr>
          <a:xfrm>
            <a:off x="839788" y="2355014"/>
            <a:ext cx="3932237" cy="35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8"/>
          <p:cNvSpPr txBox="1">
            <a:spLocks noGrp="1"/>
          </p:cNvSpPr>
          <p:nvPr>
            <p:ph type="title"/>
          </p:nvPr>
        </p:nvSpPr>
        <p:spPr>
          <a:xfrm>
            <a:off x="838200" y="1151190"/>
            <a:ext cx="10515600" cy="77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1"/>
          </p:nvPr>
        </p:nvSpPr>
        <p:spPr>
          <a:xfrm>
            <a:off x="838200" y="2117560"/>
            <a:ext cx="10515600" cy="3818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838200" y="2125585"/>
            <a:ext cx="51816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6172200" y="2125585"/>
            <a:ext cx="51816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>
  <p:cSld name="Vergleich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2"/>
          </p:nvPr>
        </p:nvSpPr>
        <p:spPr>
          <a:xfrm>
            <a:off x="839789" y="2505083"/>
            <a:ext cx="5157787" cy="342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4"/>
          </p:nvPr>
        </p:nvSpPr>
        <p:spPr>
          <a:xfrm>
            <a:off x="6172203" y="2505083"/>
            <a:ext cx="5183188" cy="342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3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4"/>
          <p:cNvSpPr txBox="1">
            <a:spLocks noGrp="1"/>
          </p:cNvSpPr>
          <p:nvPr>
            <p:ph type="title"/>
          </p:nvPr>
        </p:nvSpPr>
        <p:spPr>
          <a:xfrm>
            <a:off x="839788" y="987432"/>
            <a:ext cx="3932237" cy="144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body"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body" idx="2"/>
          </p:nvPr>
        </p:nvSpPr>
        <p:spPr>
          <a:xfrm>
            <a:off x="839788" y="2430380"/>
            <a:ext cx="3932237" cy="34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4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/>
          <p:nvPr/>
        </p:nvSpPr>
        <p:spPr>
          <a:xfrm>
            <a:off x="0" y="-1"/>
            <a:ext cx="9904255" cy="1656629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4"/>
          <p:cNvSpPr txBox="1"/>
          <p:nvPr/>
        </p:nvSpPr>
        <p:spPr>
          <a:xfrm>
            <a:off x="5163889" y="1932975"/>
            <a:ext cx="66329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SUSTAINABLE, HIGH-PERFORMANCE BUILDING SOLUTIONS IN WOOD</a:t>
            </a:r>
            <a:endParaRPr/>
          </a:p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2020-1-LV01-KA203-077513</a:t>
            </a:r>
            <a:endParaRPr sz="1600" b="1" i="0" u="none" strike="noStrike" cap="none">
              <a:solidFill>
                <a:srgbClr val="5C8A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557" y="276348"/>
            <a:ext cx="3858044" cy="83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5501" y="1819575"/>
            <a:ext cx="690693" cy="58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5300" y="2496914"/>
            <a:ext cx="826078" cy="48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9408" y="1942521"/>
            <a:ext cx="1222233" cy="39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4090" y="2543518"/>
            <a:ext cx="1444603" cy="39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787" y="2478518"/>
            <a:ext cx="1148265" cy="58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7557" y="1884891"/>
            <a:ext cx="1104537" cy="45720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4"/>
          <p:cNvSpPr txBox="1"/>
          <p:nvPr/>
        </p:nvSpPr>
        <p:spPr>
          <a:xfrm>
            <a:off x="193008" y="1277754"/>
            <a:ext cx="75697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ERASMUS+ Strategic Partnerships For Higher Education </a:t>
            </a:r>
            <a:endParaRPr sz="1400" b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04255" y="-140976"/>
            <a:ext cx="2112268" cy="19812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95227" y="71120"/>
            <a:ext cx="1015494" cy="95248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6"/>
          <p:cNvSpPr/>
          <p:nvPr/>
        </p:nvSpPr>
        <p:spPr>
          <a:xfrm>
            <a:off x="1" y="0"/>
            <a:ext cx="11051822" cy="1005653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6"/>
          <p:cNvSpPr/>
          <p:nvPr/>
        </p:nvSpPr>
        <p:spPr>
          <a:xfrm>
            <a:off x="0" y="6039857"/>
            <a:ext cx="12192000" cy="80195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610600" y="60916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24566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" name="Google Shape;29;p1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5661" y="315253"/>
            <a:ext cx="2325047" cy="50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6"/>
          <p:cNvPicPr preferRelativeResize="0"/>
          <p:nvPr/>
        </p:nvPicPr>
        <p:blipFill rotWithShape="1">
          <a:blip r:embed="rId13">
            <a:alphaModFix/>
          </a:blip>
          <a:srcRect b="11880"/>
          <a:stretch/>
        </p:blipFill>
        <p:spPr>
          <a:xfrm>
            <a:off x="7785502" y="162704"/>
            <a:ext cx="493932" cy="368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1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883936" y="158392"/>
            <a:ext cx="631989" cy="36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30785" y="226346"/>
            <a:ext cx="1105193" cy="29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883936" y="592251"/>
            <a:ext cx="878476" cy="446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785502" y="647136"/>
            <a:ext cx="715540" cy="29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630785" y="638560"/>
            <a:ext cx="935069" cy="3047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/>
          <p:nvPr/>
        </p:nvSpPr>
        <p:spPr>
          <a:xfrm>
            <a:off x="300979" y="4745930"/>
            <a:ext cx="7228534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200" b="1" dirty="0" err="1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Timber</a:t>
            </a:r>
            <a:r>
              <a:rPr lang="fi-FI" sz="32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fi-FI" sz="3200" b="1" dirty="0" err="1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technology</a:t>
            </a:r>
            <a:r>
              <a:rPr lang="fi-FI" sz="32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 - </a:t>
            </a:r>
            <a:r>
              <a:rPr lang="fi-FI" sz="3200" b="1" dirty="0" err="1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Structural</a:t>
            </a:r>
            <a:r>
              <a:rPr lang="fi-FI" sz="32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DI </a:t>
            </a:r>
            <a:r>
              <a:rPr lang="fi-FI" sz="2400" b="1" dirty="0" err="1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Matthias</a:t>
            </a:r>
            <a:r>
              <a:rPr lang="fi-FI" sz="24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fi-FI" sz="2400" b="1" dirty="0" err="1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Doubek</a:t>
            </a:r>
            <a:r>
              <a:rPr lang="fi-FI" sz="24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, B.Sc.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b="1" dirty="0" err="1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Baumeister</a:t>
            </a:r>
            <a:r>
              <a:rPr lang="fi-FI" sz="24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fi-FI" sz="2400" b="1" dirty="0" err="1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Zimmermeister</a:t>
            </a:r>
            <a:endParaRPr lang="fi-FI" sz="2400" b="1" dirty="0">
              <a:solidFill>
                <a:srgbClr val="5C8A85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2023</a:t>
            </a:r>
            <a:endParaRPr lang="fi-FI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EBA0D-AF8A-5003-3010-EF0162521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10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543538B7-504A-D6C6-3C58-B47140E59AB5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CDB9F-B529-A4AE-DAE2-ACC642F6C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342" y="995766"/>
            <a:ext cx="8547315" cy="4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4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B38E49-6CFA-6B11-A86A-60A47E1B44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E876574C-DE8E-215C-0A07-4CA082EB7CED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8329E9-8EB6-7140-A75A-68996A321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220" y="937647"/>
            <a:ext cx="8601559" cy="498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98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9CDA0-839F-2729-8BB1-59F84E767C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8093DCE2-8346-B576-8C72-1218B54EF5CF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7382BF-6D8B-21E2-16BA-473C8DDAD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1004887"/>
            <a:ext cx="84677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72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5CEB03-7918-8AAD-97F2-EB6BE70835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1774B50C-FC30-3AB9-FD3C-1DBA3EA84A4D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A53DA-D0D6-672A-5853-4FFBD96FA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844" y="949271"/>
            <a:ext cx="8578312" cy="49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41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2A28BC-CC91-77EE-7BAD-F9A0B7CD0A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10677D16-8610-DDDC-64B4-F82A3B313E1F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CBF28-EA3F-D7A2-7867-045870B38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715" y="1015139"/>
            <a:ext cx="8508569" cy="48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23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AFA0AB-4864-CF7A-B0F3-FCC9D1604E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2117EC9F-8199-553E-A5D5-73ED6BD16273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71D6F0-0527-CD9E-67CF-7B2706223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339" y="976393"/>
            <a:ext cx="8485322" cy="490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80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1CF50F-9B74-A8EA-8C97-D4F93D9AD3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059E43E9-663E-9BAD-0C37-FCF2491A119B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2CD1B-83A8-02C8-58CF-088EA07A0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342" y="957020"/>
            <a:ext cx="8547315" cy="494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73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1C0C1-D5AD-0227-2B13-8BA407F294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5A6BBCF1-3510-BCD0-0CB4-E9C184E90D84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CBD7D-1240-9578-CA26-C3D70A465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220" y="968644"/>
            <a:ext cx="8601559" cy="492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7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1E0409-8E90-14D2-3E76-61E26E0D85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6A8C7628-C107-EF37-C2E9-1981C242B153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3C11F-7478-8147-2C8A-60F6A6DA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93" y="995766"/>
            <a:ext cx="8562814" cy="4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26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8F9C5A-48BB-83D9-7524-44D4813F44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19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52E2C3CD-CE43-2C55-ECB5-0373B1FBC37B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A4B83-C07D-5C19-40E3-D9EADB86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715" y="995766"/>
            <a:ext cx="8508569" cy="4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44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F8CF6-F7B8-3BBA-40D3-394EE9B1C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747" y="1090981"/>
            <a:ext cx="8242506" cy="467603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3A539A-BD43-9044-1041-61709D084B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20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D0A0B593-47AE-D85B-8925-20B0A611088A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24636-D351-CD32-4502-809AC5F0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93" y="988017"/>
            <a:ext cx="8562814" cy="488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46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D9CF33-B8CD-2908-10AA-C3545C8A0E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21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32181F10-6542-7DE5-DF53-8435C34A1B43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5051E-BA7D-F243-0754-8E84A73D8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715" y="995766"/>
            <a:ext cx="8508569" cy="4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7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E7950F-E10C-6478-A1AD-B808C936F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22</a:t>
            </a:fld>
            <a:endParaRPr lang="en-GB"/>
          </a:p>
        </p:txBody>
      </p:sp>
      <p:sp>
        <p:nvSpPr>
          <p:cNvPr id="7" name="Google Shape;105;p2">
            <a:extLst>
              <a:ext uri="{FF2B5EF4-FFF2-40B4-BE49-F238E27FC236}">
                <a16:creationId xmlns:a16="http://schemas.microsoft.com/office/drawing/2014/main" id="{BE08CC48-9F38-76ED-9554-5D5BAD1BF00F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874D15-2325-8797-55EC-C6C3159B1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5" y="3428992"/>
            <a:ext cx="29" cy="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1AE217-C9AF-516C-4A1B-24C92414F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966" y="1042261"/>
            <a:ext cx="8524068" cy="47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5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503FFD-D8FA-1B44-44D2-63ED4A538F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23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F0E941BE-FC8D-7BF3-6931-698C963EE4F2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48B448-8CF4-3C0B-84BA-E9C35320C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66" y="910525"/>
            <a:ext cx="8524068" cy="503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54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956872-40E3-562A-28A7-07130CD56C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24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287ACF47-F0AB-F82A-6C78-2FF28065C650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E8E1A5-6705-12BA-F148-7A4ADB284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712" y="995766"/>
            <a:ext cx="8446576" cy="4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61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27C1E-DBB5-0BD6-6775-24D13B4E3D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25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0CB1E72E-1FB2-B390-F752-714DBEAD3C2E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573F1-C38C-0B37-0303-7EA60C814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339" y="1015139"/>
            <a:ext cx="8485322" cy="48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87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076798-3D21-EBD7-8432-52DCE2B544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26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D5B04594-CB79-73A9-28F8-AA7A3BB4BA19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1CE42-83F3-A8D5-BFB2-4B035D2C9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66" y="1026762"/>
            <a:ext cx="8524068" cy="480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95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32978E-8A53-3559-C1E4-0319B65598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27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F6B71ACE-6B17-C33C-23CC-C4FD8795D37F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08517-1293-2567-0233-EDED43EF9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66" y="1007390"/>
            <a:ext cx="8524068" cy="48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12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1BAC4F-E1C0-C2CD-4BFE-FF6D8C4B4C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28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495CE331-E086-91F9-A9FB-C8CA347DCBDB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27ED8-393D-7AF2-757F-11B31F4D4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715" y="976393"/>
            <a:ext cx="8508569" cy="490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82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FC1352-8FED-D3F1-C961-C14B376351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29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7FF83E40-9ACF-7CC3-9857-FB015FEF005E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69765-A617-D93B-5C14-7C66D668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844" y="1007390"/>
            <a:ext cx="8578312" cy="48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07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634FE-9660-F2C7-0B8B-5CB80F74DC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  <p:sp>
        <p:nvSpPr>
          <p:cNvPr id="5" name="Google Shape;105;p2">
            <a:extLst>
              <a:ext uri="{FF2B5EF4-FFF2-40B4-BE49-F238E27FC236}">
                <a16:creationId xmlns:a16="http://schemas.microsoft.com/office/drawing/2014/main" id="{7743DDF9-D444-87D1-6CDF-F8A5D2226A54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72E86D-F657-799C-4990-E3CB1D556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891" y="1100126"/>
            <a:ext cx="8224217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5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5B5049-23E0-AEE7-50D1-6B0CE665B5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A92B739A-7AA4-FF24-60E3-53B326EA2A65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A50CC7-2F97-9B69-AFF5-19BD956FC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74" y="1036112"/>
            <a:ext cx="8340051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4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2F4C98-E76A-B9B9-279A-02C0441A95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9288A3D0-ECDB-40B5-DF70-1E174523D550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A58DA-EB73-94F1-F993-84C4A8BCE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961" y="1057450"/>
            <a:ext cx="8468078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36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4247F-1553-B82B-87C0-16F3B4C6D7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22DE615C-EDBB-F42E-7DC8-29C6A3F83F83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B6CB2-221E-25AF-9789-F6FC00757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34" y="1176333"/>
            <a:ext cx="9077731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8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5B7569-B92B-58A2-8D82-63942727B6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D91CE03C-1C32-F5D5-DD3C-82F16A64624D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11418-FB28-8574-78A7-828820CC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333" y="993437"/>
            <a:ext cx="8547333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88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70989D-58C1-1E3B-F93B-960A861E89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4D428EFC-F154-50E8-02C9-91A92776C365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B5A5A-6C85-8DCB-B9D4-A4F877AE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526" y="993437"/>
            <a:ext cx="8522947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45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B383FF-5A38-2697-C3D6-816236F5A2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E855CD9B-4B7B-83BC-49A9-E9346B9AEDD8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Timber technology - Structural Systems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6B6E0D-08A7-0525-8945-096D050E9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62" y="1014412"/>
            <a:ext cx="852487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908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</Words>
  <Application>Microsoft Office PowerPoint</Application>
  <PresentationFormat>Widescreen</PresentationFormat>
  <Paragraphs>87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2_Office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Santana Sosa Aída</dc:creator>
  <cp:lastModifiedBy>Parisa Zebhi Najafabadi</cp:lastModifiedBy>
  <cp:revision>1</cp:revision>
  <dcterms:created xsi:type="dcterms:W3CDTF">2021-03-24T16:07:34Z</dcterms:created>
  <dcterms:modified xsi:type="dcterms:W3CDTF">2023-08-03T20:06:43Z</dcterms:modified>
</cp:coreProperties>
</file>