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49345" y="1380820"/>
            <a:ext cx="5893308" cy="176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1F3863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9635" y="4967482"/>
            <a:ext cx="10812729" cy="100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44696" y="183931"/>
            <a:ext cx="729052" cy="698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1052175" cy="1005840"/>
          </a:xfrm>
          <a:custGeom>
            <a:avLst/>
            <a:gdLst/>
            <a:ahLst/>
            <a:cxnLst/>
            <a:rect l="l" t="t" r="r" b="b"/>
            <a:pathLst>
              <a:path w="11052175" h="1005840">
                <a:moveTo>
                  <a:pt x="11052048" y="0"/>
                </a:moveTo>
                <a:lnTo>
                  <a:pt x="0" y="0"/>
                </a:lnTo>
                <a:lnTo>
                  <a:pt x="0" y="1005839"/>
                </a:lnTo>
                <a:lnTo>
                  <a:pt x="11052048" y="1005839"/>
                </a:lnTo>
                <a:lnTo>
                  <a:pt x="11052048" y="0"/>
                </a:lnTo>
                <a:close/>
              </a:path>
            </a:pathLst>
          </a:custGeom>
          <a:solidFill>
            <a:srgbClr val="5C8985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039611"/>
            <a:ext cx="12192000" cy="81280"/>
          </a:xfrm>
          <a:custGeom>
            <a:avLst/>
            <a:gdLst/>
            <a:ahLst/>
            <a:cxnLst/>
            <a:rect l="l" t="t" r="r" b="b"/>
            <a:pathLst>
              <a:path w="12192000" h="81279">
                <a:moveTo>
                  <a:pt x="12192000" y="0"/>
                </a:moveTo>
                <a:lnTo>
                  <a:pt x="0" y="0"/>
                </a:lnTo>
                <a:lnTo>
                  <a:pt x="0" y="80772"/>
                </a:lnTo>
                <a:lnTo>
                  <a:pt x="12192000" y="80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5C8985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45363" y="315468"/>
            <a:ext cx="2325624" cy="502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786116" y="163068"/>
            <a:ext cx="493775" cy="3688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884664" y="158495"/>
            <a:ext cx="630935" cy="3672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630411" y="227075"/>
            <a:ext cx="1104900" cy="298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884664" y="592836"/>
            <a:ext cx="877824" cy="4465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786116" y="647700"/>
            <a:ext cx="714755" cy="2956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630411" y="638555"/>
            <a:ext cx="935736" cy="304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7014" y="-46482"/>
            <a:ext cx="349567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075" y="1218945"/>
            <a:ext cx="10213848" cy="472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g"/><Relationship Id="rId9" Type="http://schemas.openxmlformats.org/officeDocument/2006/relationships/image" Target="../media/image1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64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2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4730" cy="1656714"/>
            <a:chOff x="0" y="0"/>
            <a:chExt cx="9904730" cy="165671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904730" cy="1656714"/>
            </a:xfrm>
            <a:custGeom>
              <a:avLst/>
              <a:gdLst/>
              <a:ahLst/>
              <a:cxnLst/>
              <a:rect l="l" t="t" r="r" b="b"/>
              <a:pathLst>
                <a:path w="9904730" h="1656714">
                  <a:moveTo>
                    <a:pt x="9904476" y="0"/>
                  </a:moveTo>
                  <a:lnTo>
                    <a:pt x="0" y="0"/>
                  </a:lnTo>
                  <a:lnTo>
                    <a:pt x="0" y="1656588"/>
                  </a:lnTo>
                  <a:lnTo>
                    <a:pt x="9904476" y="1656588"/>
                  </a:lnTo>
                  <a:lnTo>
                    <a:pt x="9904476" y="0"/>
                  </a:lnTo>
                  <a:close/>
                </a:path>
              </a:pathLst>
            </a:custGeom>
            <a:solidFill>
              <a:srgbClr val="5C8985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7847" y="275843"/>
              <a:ext cx="3857244" cy="836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27140" y="1954733"/>
            <a:ext cx="5392420" cy="1133475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614680" marR="5080" indent="-601980">
              <a:lnSpc>
                <a:spcPct val="100800"/>
              </a:lnSpc>
              <a:spcBef>
                <a:spcPts val="70"/>
              </a:spcBef>
            </a:pPr>
            <a:r>
              <a:rPr dirty="0" sz="2800" spc="-5">
                <a:solidFill>
                  <a:srgbClr val="5C8985"/>
                </a:solidFill>
              </a:rPr>
              <a:t>SUSTAINABLE, </a:t>
            </a:r>
            <a:r>
              <a:rPr dirty="0" sz="2800" spc="-10">
                <a:solidFill>
                  <a:srgbClr val="5C8985"/>
                </a:solidFill>
              </a:rPr>
              <a:t>HIGH-PERFORMANCE  </a:t>
            </a:r>
            <a:r>
              <a:rPr dirty="0" sz="2800" spc="-5">
                <a:solidFill>
                  <a:srgbClr val="5C8985"/>
                </a:solidFill>
              </a:rPr>
              <a:t>BUILDING SOLUTIONS IN</a:t>
            </a:r>
            <a:r>
              <a:rPr dirty="0" sz="2800" spc="25">
                <a:solidFill>
                  <a:srgbClr val="5C8985"/>
                </a:solidFill>
              </a:rPr>
              <a:t> </a:t>
            </a:r>
            <a:r>
              <a:rPr dirty="0" sz="2800" spc="-5">
                <a:solidFill>
                  <a:srgbClr val="5C8985"/>
                </a:solidFill>
              </a:rPr>
              <a:t>WOOD</a:t>
            </a:r>
            <a:endParaRPr sz="2800"/>
          </a:p>
          <a:p>
            <a:pPr marL="3046730">
              <a:lnSpc>
                <a:spcPct val="100000"/>
              </a:lnSpc>
              <a:spcBef>
                <a:spcPts val="60"/>
              </a:spcBef>
            </a:pPr>
            <a:r>
              <a:rPr dirty="0" sz="1600" spc="-5">
                <a:solidFill>
                  <a:srgbClr val="5C8985"/>
                </a:solidFill>
              </a:rPr>
              <a:t>2020-1-LV01-KA203-077513</a:t>
            </a:r>
            <a:endParaRPr sz="1600"/>
          </a:p>
        </p:txBody>
      </p:sp>
      <p:sp>
        <p:nvSpPr>
          <p:cNvPr id="6" name="object 6"/>
          <p:cNvSpPr/>
          <p:nvPr/>
        </p:nvSpPr>
        <p:spPr>
          <a:xfrm>
            <a:off x="3614928" y="1819655"/>
            <a:ext cx="691896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76492" y="2508214"/>
            <a:ext cx="802294" cy="456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0032" y="2037805"/>
            <a:ext cx="1222247" cy="214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04416" y="2543555"/>
            <a:ext cx="1444752" cy="391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4225" y="2512740"/>
            <a:ext cx="1089660" cy="505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1885188"/>
            <a:ext cx="1104900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1678" y="1298828"/>
            <a:ext cx="40176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2E5395"/>
                </a:solidFill>
                <a:latin typeface="Carlito"/>
                <a:cs typeface="Carlito"/>
              </a:rPr>
              <a:t>ERASMUS+ </a:t>
            </a:r>
            <a:r>
              <a:rPr dirty="0" sz="1400" spc="-5">
                <a:solidFill>
                  <a:srgbClr val="2E5395"/>
                </a:solidFill>
                <a:latin typeface="Carlito"/>
                <a:cs typeface="Carlito"/>
              </a:rPr>
              <a:t>Strategic Partnerships </a:t>
            </a:r>
            <a:r>
              <a:rPr dirty="0" sz="1400">
                <a:solidFill>
                  <a:srgbClr val="2E5395"/>
                </a:solidFill>
                <a:latin typeface="Carlito"/>
                <a:cs typeface="Carlito"/>
              </a:rPr>
              <a:t>For </a:t>
            </a:r>
            <a:r>
              <a:rPr dirty="0" sz="1400" spc="-5">
                <a:solidFill>
                  <a:srgbClr val="2E5395"/>
                </a:solidFill>
                <a:latin typeface="Carlito"/>
                <a:cs typeface="Carlito"/>
              </a:rPr>
              <a:t>Higher</a:t>
            </a:r>
            <a:r>
              <a:rPr dirty="0" sz="1400">
                <a:solidFill>
                  <a:srgbClr val="2E5395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2E5395"/>
                </a:solidFill>
                <a:latin typeface="Carlito"/>
                <a:cs typeface="Carlito"/>
              </a:rPr>
              <a:t>Education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12168" y="99430"/>
            <a:ext cx="1521828" cy="1450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9882" y="4760214"/>
            <a:ext cx="6459855" cy="158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C8985"/>
                </a:solidFill>
                <a:latin typeface="Carlito"/>
                <a:cs typeface="Carlito"/>
              </a:rPr>
              <a:t>WHY </a:t>
            </a:r>
            <a:r>
              <a:rPr dirty="0" sz="2400" b="1">
                <a:solidFill>
                  <a:srgbClr val="5C8985"/>
                </a:solidFill>
                <a:latin typeface="Carlito"/>
                <a:cs typeface="Carlito"/>
              </a:rPr>
              <a:t>IT </a:t>
            </a:r>
            <a:r>
              <a:rPr dirty="0" sz="2400" spc="-10" b="1">
                <a:solidFill>
                  <a:srgbClr val="5C8985"/>
                </a:solidFill>
                <a:latin typeface="Carlito"/>
                <a:cs typeface="Carlito"/>
              </a:rPr>
              <a:t>IS </a:t>
            </a:r>
            <a:r>
              <a:rPr dirty="0" sz="2400" spc="-5" b="1">
                <a:solidFill>
                  <a:srgbClr val="5C8985"/>
                </a:solidFill>
                <a:latin typeface="Carlito"/>
                <a:cs typeface="Carlito"/>
              </a:rPr>
              <a:t>CRITICAL THAT WE </a:t>
            </a:r>
            <a:r>
              <a:rPr dirty="0" sz="2400" b="1">
                <a:solidFill>
                  <a:srgbClr val="5C8985"/>
                </a:solidFill>
                <a:latin typeface="Carlito"/>
                <a:cs typeface="Carlito"/>
              </a:rPr>
              <a:t>BUILD IN </a:t>
            </a:r>
            <a:r>
              <a:rPr dirty="0" sz="2400" spc="-5" b="1">
                <a:solidFill>
                  <a:srgbClr val="5C8985"/>
                </a:solidFill>
                <a:latin typeface="Carlito"/>
                <a:cs typeface="Carlito"/>
              </a:rPr>
              <a:t>WOOD </a:t>
            </a:r>
            <a:r>
              <a:rPr dirty="0" sz="2400" b="1">
                <a:solidFill>
                  <a:srgbClr val="5C8985"/>
                </a:solidFill>
                <a:latin typeface="Carlito"/>
                <a:cs typeface="Carlito"/>
              </a:rPr>
              <a:t>AND  </a:t>
            </a:r>
            <a:r>
              <a:rPr dirty="0" sz="2400" spc="-5" b="1">
                <a:solidFill>
                  <a:srgbClr val="5C8985"/>
                </a:solidFill>
                <a:latin typeface="Carlito"/>
                <a:cs typeface="Carlito"/>
              </a:rPr>
              <a:t>IMPLEMENT PBL TEACHING</a:t>
            </a:r>
            <a:r>
              <a:rPr dirty="0" sz="2400" spc="-25" b="1">
                <a:solidFill>
                  <a:srgbClr val="5C8985"/>
                </a:solidFill>
                <a:latin typeface="Carlito"/>
                <a:cs typeface="Carlito"/>
              </a:rPr>
              <a:t> </a:t>
            </a:r>
            <a:r>
              <a:rPr dirty="0" sz="2400" spc="-5" b="1">
                <a:solidFill>
                  <a:srgbClr val="5C8985"/>
                </a:solidFill>
                <a:latin typeface="Carlito"/>
                <a:cs typeface="Carlito"/>
              </a:rPr>
              <a:t>METHODOLOGY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5C8985"/>
                </a:solidFill>
                <a:latin typeface="Carlito"/>
                <a:cs typeface="Carlito"/>
              </a:rPr>
              <a:t>Roger </a:t>
            </a:r>
            <a:r>
              <a:rPr dirty="0" sz="1800" b="1">
                <a:solidFill>
                  <a:srgbClr val="5C8985"/>
                </a:solidFill>
                <a:latin typeface="Carlito"/>
                <a:cs typeface="Carlito"/>
              </a:rPr>
              <a:t>Howard</a:t>
            </a:r>
            <a:r>
              <a:rPr dirty="0" sz="1800" spc="-30" b="1">
                <a:solidFill>
                  <a:srgbClr val="5C8985"/>
                </a:solidFill>
                <a:latin typeface="Carlito"/>
                <a:cs typeface="Carlito"/>
              </a:rPr>
              <a:t> </a:t>
            </a:r>
            <a:r>
              <a:rPr dirty="0" sz="1800" spc="-5" b="1">
                <a:solidFill>
                  <a:srgbClr val="5C8985"/>
                </a:solidFill>
                <a:latin typeface="Carlito"/>
                <a:cs typeface="Carlito"/>
              </a:rPr>
              <a:t>Taylor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5C8985"/>
                </a:solidFill>
                <a:latin typeface="Carlito"/>
                <a:cs typeface="Carlito"/>
              </a:rPr>
              <a:t>09 05 2022,</a:t>
            </a:r>
            <a:r>
              <a:rPr dirty="0" sz="1800" spc="5" b="1">
                <a:solidFill>
                  <a:srgbClr val="5C8985"/>
                </a:solidFill>
                <a:latin typeface="Carlito"/>
                <a:cs typeface="Carlito"/>
              </a:rPr>
              <a:t> </a:t>
            </a:r>
            <a:r>
              <a:rPr dirty="0" sz="1800" spc="-5" b="1">
                <a:solidFill>
                  <a:srgbClr val="5C8985"/>
                </a:solidFill>
                <a:latin typeface="Carlito"/>
                <a:cs typeface="Carlito"/>
              </a:rPr>
              <a:t>Cracow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8392" y="1079373"/>
            <a:ext cx="700150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ENERGY </a:t>
            </a:r>
            <a:r>
              <a:rPr dirty="0" spc="-5"/>
              <a:t>AND </a:t>
            </a:r>
            <a:r>
              <a:rPr dirty="0" spc="-10"/>
              <a:t>GLOBAL</a:t>
            </a:r>
            <a:r>
              <a:rPr dirty="0" spc="-75"/>
              <a:t> </a:t>
            </a:r>
            <a:r>
              <a:rPr dirty="0" spc="-10"/>
              <a:t>WARMING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9652" y="1791872"/>
            <a:ext cx="9962515" cy="4281805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dirty="0" sz="2400" b="1">
                <a:solidFill>
                  <a:srgbClr val="001F5F"/>
                </a:solidFill>
                <a:latin typeface="Carlito"/>
                <a:cs typeface="Carlito"/>
              </a:rPr>
              <a:t>Are </a:t>
            </a:r>
            <a:r>
              <a:rPr dirty="0" sz="2400" spc="-10" b="1">
                <a:solidFill>
                  <a:srgbClr val="001F5F"/>
                </a:solidFill>
                <a:latin typeface="Carlito"/>
                <a:cs typeface="Carlito"/>
              </a:rPr>
              <a:t>all </a:t>
            </a: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greenhouse gases</a:t>
            </a:r>
            <a:r>
              <a:rPr dirty="0" sz="2400" spc="-8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equal?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rlito"/>
              <a:cs typeface="Carlito"/>
            </a:endParaRPr>
          </a:p>
          <a:p>
            <a:pPr marL="469265" marR="943610" indent="-407034">
              <a:lnSpc>
                <a:spcPts val="2590"/>
              </a:lnSpc>
              <a:buClr>
                <a:srgbClr val="000000"/>
              </a:buClr>
              <a:buSzPct val="116666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Carbon dioxide (CO2)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is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 most abundant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greenhouse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gas.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Other 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greenhouse gases, methane,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ozone, nitrous oxide,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and</a:t>
            </a:r>
            <a:r>
              <a:rPr dirty="0" sz="2400" spc="-1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fluorocarbons</a:t>
            </a:r>
            <a:endParaRPr sz="2400">
              <a:latin typeface="Carlito"/>
              <a:cs typeface="Carlito"/>
            </a:endParaRPr>
          </a:p>
          <a:p>
            <a:pPr marL="469265" marR="281940" indent="-407034">
              <a:lnSpc>
                <a:spcPct val="116700"/>
              </a:lnSpc>
              <a:spcBef>
                <a:spcPts val="375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69265" algn="l"/>
                <a:tab pos="469900" algn="l"/>
                <a:tab pos="3465829" algn="l"/>
              </a:tabLst>
            </a:pP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Even though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send far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more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CO2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into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 atmosphere than any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of</a:t>
            </a:r>
            <a:r>
              <a:rPr dirty="0" sz="2400" spc="-18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these 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other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gases,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they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are	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still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extremely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powerful global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warming</a:t>
            </a:r>
            <a:r>
              <a:rPr dirty="0" sz="2400" spc="-19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agents.</a:t>
            </a:r>
            <a:endParaRPr sz="2400">
              <a:latin typeface="Carlito"/>
              <a:cs typeface="Carlito"/>
            </a:endParaRPr>
          </a:p>
          <a:p>
            <a:pPr algn="just" marL="363220" marR="5080" indent="-342900">
              <a:lnSpc>
                <a:spcPct val="117100"/>
              </a:lnSpc>
              <a:spcBef>
                <a:spcPts val="595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363220" algn="l"/>
              </a:tabLst>
            </a:pP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Rather than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listing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them all,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scientists calculate for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each greenhouse gas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how 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much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carbon dioxide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it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would take to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produce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same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amount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warming. 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This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equivalent amount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carbon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dioxide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is called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CO2-e,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where the 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stands 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for</a:t>
            </a:r>
            <a:r>
              <a:rPr dirty="0" sz="24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equivalent.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877" y="854710"/>
            <a:ext cx="700150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ENERGY </a:t>
            </a:r>
            <a:r>
              <a:rPr dirty="0" spc="-5"/>
              <a:t>AND </a:t>
            </a:r>
            <a:r>
              <a:rPr dirty="0" spc="-10"/>
              <a:t>GLOBAL</a:t>
            </a:r>
            <a:r>
              <a:rPr dirty="0" spc="-80"/>
              <a:t> </a:t>
            </a:r>
            <a:r>
              <a:rPr dirty="0" spc="-10"/>
              <a:t>WARMING</a:t>
            </a:r>
          </a:p>
        </p:txBody>
      </p:sp>
      <p:sp>
        <p:nvSpPr>
          <p:cNvPr id="3" name="object 3"/>
          <p:cNvSpPr/>
          <p:nvPr/>
        </p:nvSpPr>
        <p:spPr>
          <a:xfrm>
            <a:off x="2586227" y="1491996"/>
            <a:ext cx="6635496" cy="3011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05964" y="4563236"/>
            <a:ext cx="872617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76780" algn="l"/>
              </a:tabLst>
            </a:pP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With 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release of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this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carbon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dioxide,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temperature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the 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atmosphere</a:t>
            </a:r>
            <a:r>
              <a:rPr dirty="0" sz="2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and	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ocean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has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increased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by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1.0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degrees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C,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with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the result 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that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snow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polar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ice </a:t>
            </a:r>
            <a:r>
              <a:rPr dirty="0" sz="2400" spc="-20">
                <a:solidFill>
                  <a:srgbClr val="001F5F"/>
                </a:solidFill>
                <a:latin typeface="Carlito"/>
                <a:cs typeface="Carlito"/>
              </a:rPr>
              <a:t>are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melting and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sea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level is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rising.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Rainfall  patterns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are changing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as</a:t>
            </a:r>
            <a:r>
              <a:rPr dirty="0" sz="2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well.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2988" y="1001979"/>
            <a:ext cx="86391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001F5F"/>
                </a:solidFill>
                <a:latin typeface="Carlito"/>
                <a:cs typeface="Carlito"/>
              </a:rPr>
              <a:t>WHAT DOES </a:t>
            </a:r>
            <a:r>
              <a:rPr dirty="0" sz="3600" b="1">
                <a:solidFill>
                  <a:srgbClr val="001F5F"/>
                </a:solidFill>
                <a:latin typeface="Carlito"/>
                <a:cs typeface="Carlito"/>
              </a:rPr>
              <a:t>A KILOGRAM </a:t>
            </a:r>
            <a:r>
              <a:rPr dirty="0" sz="3600" spc="-5" b="1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dirty="0" sz="3600" spc="5" b="1">
                <a:solidFill>
                  <a:srgbClr val="001F5F"/>
                </a:solidFill>
                <a:latin typeface="Carlito"/>
                <a:cs typeface="Carlito"/>
              </a:rPr>
              <a:t>CO</a:t>
            </a:r>
            <a:r>
              <a:rPr dirty="0" sz="2000" spc="5" b="1">
                <a:solidFill>
                  <a:srgbClr val="001F5F"/>
                </a:solidFill>
                <a:latin typeface="Carlito"/>
                <a:cs typeface="Carlito"/>
              </a:rPr>
              <a:t>2 </a:t>
            </a:r>
            <a:r>
              <a:rPr dirty="0" sz="3600" b="1">
                <a:solidFill>
                  <a:srgbClr val="001F5F"/>
                </a:solidFill>
                <a:latin typeface="Carlito"/>
                <a:cs typeface="Carlito"/>
              </a:rPr>
              <a:t>LOOK</a:t>
            </a:r>
            <a:r>
              <a:rPr dirty="0" sz="3600" spc="-13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600" b="1">
                <a:solidFill>
                  <a:srgbClr val="001F5F"/>
                </a:solidFill>
                <a:latin typeface="Carlito"/>
                <a:cs typeface="Carlito"/>
              </a:rPr>
              <a:t>LIKE?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97707" y="1676400"/>
            <a:ext cx="5638800" cy="3436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15035" marR="5080" indent="-736600">
              <a:lnSpc>
                <a:spcPct val="114999"/>
              </a:lnSpc>
              <a:spcBef>
                <a:spcPts val="95"/>
              </a:spcBef>
              <a:tabLst>
                <a:tab pos="987425" algn="l"/>
                <a:tab pos="1967230" algn="l"/>
                <a:tab pos="2808605" algn="l"/>
                <a:tab pos="3317875" algn="l"/>
                <a:tab pos="4104004" algn="l"/>
                <a:tab pos="4258310" algn="l"/>
                <a:tab pos="5392420" algn="l"/>
                <a:tab pos="6449695" algn="l"/>
                <a:tab pos="7199630" algn="l"/>
                <a:tab pos="7820025" algn="l"/>
                <a:tab pos="8221345" algn="l"/>
                <a:tab pos="8836660" algn="l"/>
                <a:tab pos="9835515" algn="l"/>
              </a:tabLst>
            </a:pPr>
            <a:r>
              <a:rPr dirty="0" spc="-50"/>
              <a:t>E</a:t>
            </a:r>
            <a:r>
              <a:rPr dirty="0" spc="-5"/>
              <a:t>ach</a:t>
            </a:r>
            <a:r>
              <a:rPr dirty="0"/>
              <a:t>		</a:t>
            </a:r>
            <a:r>
              <a:rPr dirty="0" spc="-5"/>
              <a:t>g</a:t>
            </a:r>
            <a:r>
              <a:rPr dirty="0" spc="-55"/>
              <a:t>r</a:t>
            </a:r>
            <a:r>
              <a:rPr dirty="0" spc="-10"/>
              <a:t>ou</a:t>
            </a:r>
            <a:r>
              <a:rPr dirty="0" spc="-5"/>
              <a:t>p</a:t>
            </a:r>
            <a:r>
              <a:rPr dirty="0"/>
              <a:t>	</a:t>
            </a:r>
            <a:r>
              <a:rPr dirty="0" spc="-10"/>
              <a:t>b</a:t>
            </a:r>
            <a:r>
              <a:rPr dirty="0" spc="-20"/>
              <a:t>l</a:t>
            </a:r>
            <a:r>
              <a:rPr dirty="0" spc="-15"/>
              <a:t>o</a:t>
            </a:r>
            <a:r>
              <a:rPr dirty="0" spc="-5"/>
              <a:t>w</a:t>
            </a:r>
            <a:r>
              <a:rPr dirty="0"/>
              <a:t>	</a:t>
            </a:r>
            <a:r>
              <a:rPr dirty="0" spc="-10"/>
              <a:t>u</a:t>
            </a:r>
            <a:r>
              <a:rPr dirty="0" spc="-5"/>
              <a:t>p</a:t>
            </a:r>
            <a:r>
              <a:rPr dirty="0"/>
              <a:t>	</a:t>
            </a:r>
            <a:r>
              <a:rPr dirty="0" spc="-50"/>
              <a:t>y</a:t>
            </a:r>
            <a:r>
              <a:rPr dirty="0" spc="-10"/>
              <a:t>ou</a:t>
            </a:r>
            <a:r>
              <a:rPr dirty="0" spc="-5"/>
              <a:t>r</a:t>
            </a:r>
            <a:r>
              <a:rPr dirty="0"/>
              <a:t>	</a:t>
            </a:r>
            <a:r>
              <a:rPr dirty="0" spc="-50"/>
              <a:t>g</a:t>
            </a:r>
            <a:r>
              <a:rPr dirty="0" spc="-5"/>
              <a:t>arba</a:t>
            </a:r>
            <a:r>
              <a:rPr dirty="0" spc="-25"/>
              <a:t>g</a:t>
            </a:r>
            <a:r>
              <a:rPr dirty="0" spc="-5"/>
              <a:t>e</a:t>
            </a:r>
            <a:r>
              <a:rPr dirty="0"/>
              <a:t>	</a:t>
            </a:r>
            <a:r>
              <a:rPr dirty="0" spc="-10"/>
              <a:t>p</a:t>
            </a:r>
            <a:r>
              <a:rPr dirty="0" spc="-20"/>
              <a:t>l</a:t>
            </a:r>
            <a:r>
              <a:rPr dirty="0" spc="-5"/>
              <a:t>a</a:t>
            </a:r>
            <a:r>
              <a:rPr dirty="0" spc="-40"/>
              <a:t>s</a:t>
            </a:r>
            <a:r>
              <a:rPr dirty="0" spc="-5"/>
              <a:t>tic</a:t>
            </a:r>
            <a:r>
              <a:rPr dirty="0"/>
              <a:t>	</a:t>
            </a:r>
            <a:r>
              <a:rPr dirty="0" spc="-10"/>
              <a:t>b</a:t>
            </a:r>
            <a:r>
              <a:rPr dirty="0" spc="-20"/>
              <a:t>a</a:t>
            </a:r>
            <a:r>
              <a:rPr dirty="0" spc="30"/>
              <a:t>g</a:t>
            </a:r>
            <a:r>
              <a:rPr dirty="0" spc="-5"/>
              <a:t>,</a:t>
            </a:r>
            <a:r>
              <a:rPr dirty="0"/>
              <a:t>	</a:t>
            </a:r>
            <a:r>
              <a:rPr dirty="0" spc="-5"/>
              <a:t>l</a:t>
            </a:r>
            <a:r>
              <a:rPr dirty="0" spc="-30"/>
              <a:t>i</a:t>
            </a:r>
            <a:r>
              <a:rPr dirty="0" spc="-100"/>
              <a:t>k</a:t>
            </a:r>
            <a:r>
              <a:rPr dirty="0" spc="-5"/>
              <a:t>e</a:t>
            </a:r>
            <a:r>
              <a:rPr dirty="0"/>
              <a:t>	</a:t>
            </a:r>
            <a:r>
              <a:rPr dirty="0" spc="-15"/>
              <a:t>i</a:t>
            </a:r>
            <a:r>
              <a:rPr dirty="0" spc="-5"/>
              <a:t>n</a:t>
            </a:r>
            <a:r>
              <a:rPr dirty="0"/>
              <a:t>	</a:t>
            </a:r>
            <a:r>
              <a:rPr dirty="0" spc="-5"/>
              <a:t>the</a:t>
            </a:r>
            <a:r>
              <a:rPr dirty="0"/>
              <a:t>	</a:t>
            </a:r>
            <a:r>
              <a:rPr dirty="0" spc="-10"/>
              <a:t>pho</a:t>
            </a:r>
            <a:r>
              <a:rPr dirty="0" spc="-25"/>
              <a:t>t</a:t>
            </a:r>
            <a:r>
              <a:rPr dirty="0" spc="-5"/>
              <a:t>o</a:t>
            </a:r>
            <a:r>
              <a:rPr dirty="0"/>
              <a:t>	</a:t>
            </a:r>
            <a:r>
              <a:rPr dirty="0" spc="-5"/>
              <a:t>ab</a:t>
            </a:r>
            <a:r>
              <a:rPr dirty="0" spc="-15"/>
              <a:t>o</a:t>
            </a:r>
            <a:r>
              <a:rPr dirty="0" spc="-45"/>
              <a:t>v</a:t>
            </a:r>
            <a:r>
              <a:rPr dirty="0" spc="-5"/>
              <a:t>e,  </a:t>
            </a:r>
            <a:r>
              <a:rPr dirty="0" spc="-5"/>
              <a:t>each bag</a:t>
            </a:r>
            <a:r>
              <a:rPr dirty="0" spc="5"/>
              <a:t> </a:t>
            </a:r>
            <a:r>
              <a:rPr dirty="0" spc="-15"/>
              <a:t>contains</a:t>
            </a:r>
            <a:r>
              <a:rPr dirty="0" spc="20"/>
              <a:t> </a:t>
            </a:r>
            <a:r>
              <a:rPr dirty="0" spc="-5"/>
              <a:t>100	</a:t>
            </a:r>
            <a:r>
              <a:rPr dirty="0" spc="-15"/>
              <a:t>grams </a:t>
            </a:r>
            <a:r>
              <a:rPr dirty="0" spc="-5"/>
              <a:t>of </a:t>
            </a:r>
            <a:r>
              <a:rPr dirty="0" spc="-10"/>
              <a:t>greenhouse </a:t>
            </a:r>
            <a:r>
              <a:rPr dirty="0" spc="-15"/>
              <a:t>gas,</a:t>
            </a:r>
            <a:r>
              <a:rPr dirty="0" spc="-25"/>
              <a:t> </a:t>
            </a:r>
            <a:r>
              <a:rPr dirty="0" spc="-10"/>
              <a:t>CO</a:t>
            </a:r>
            <a:r>
              <a:rPr dirty="0" sz="2000" spc="-10"/>
              <a:t>2</a:t>
            </a:r>
            <a:r>
              <a:rPr dirty="0" spc="-10"/>
              <a:t>.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5505" y="234772"/>
            <a:ext cx="416750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VISUALIZING</a:t>
            </a:r>
            <a:r>
              <a:rPr dirty="0" spc="-100"/>
              <a:t> </a:t>
            </a:r>
            <a:r>
              <a:rPr dirty="0" spc="-10"/>
              <a:t>CO</a:t>
            </a:r>
            <a:r>
              <a:rPr dirty="0" sz="2800" spc="-10"/>
              <a:t>2</a:t>
            </a:r>
            <a:r>
              <a:rPr dirty="0" spc="-10"/>
              <a:t>-E: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840229" y="1268095"/>
            <a:ext cx="9428480" cy="430339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419100" marR="117475" indent="-407034">
              <a:lnSpc>
                <a:spcPts val="3040"/>
              </a:lnSpc>
              <a:spcBef>
                <a:spcPts val="270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Traditionally, scientists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measure CO2-e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by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its mass, in kilograms</a:t>
            </a:r>
            <a:r>
              <a:rPr dirty="0" sz="2600" spc="-2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or 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tonnes.</a:t>
            </a:r>
            <a:endParaRPr sz="2600">
              <a:latin typeface="Carlito"/>
              <a:cs typeface="Carlito"/>
            </a:endParaRPr>
          </a:p>
          <a:p>
            <a:pPr marL="419100" indent="-407034">
              <a:lnSpc>
                <a:spcPct val="100000"/>
              </a:lnSpc>
              <a:spcBef>
                <a:spcPts val="509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600" b="1">
                <a:solidFill>
                  <a:srgbClr val="001F5F"/>
                </a:solidFill>
                <a:latin typeface="Carlito"/>
                <a:cs typeface="Carlito"/>
              </a:rPr>
              <a:t>10 </a:t>
            </a:r>
            <a:r>
              <a:rPr dirty="0" sz="2600" spc="-5" b="1">
                <a:solidFill>
                  <a:srgbClr val="001F5F"/>
                </a:solidFill>
                <a:latin typeface="Carlito"/>
                <a:cs typeface="Carlito"/>
              </a:rPr>
              <a:t>garbage bags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of CO2-e have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a mass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of about one</a:t>
            </a:r>
            <a:r>
              <a:rPr dirty="0" sz="26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kilogram</a:t>
            </a:r>
            <a:endParaRPr sz="2600">
              <a:latin typeface="Carlito"/>
              <a:cs typeface="Carlito"/>
            </a:endParaRPr>
          </a:p>
          <a:p>
            <a:pPr marL="419100" marR="122555" indent="-407034">
              <a:lnSpc>
                <a:spcPct val="70000"/>
              </a:lnSpc>
              <a:spcBef>
                <a:spcPts val="1140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600" b="1">
                <a:solidFill>
                  <a:srgbClr val="001F5F"/>
                </a:solidFill>
                <a:latin typeface="Carlito"/>
                <a:cs typeface="Carlito"/>
              </a:rPr>
              <a:t>10 </a:t>
            </a:r>
            <a:r>
              <a:rPr dirty="0" sz="2600" spc="-5" b="1">
                <a:solidFill>
                  <a:srgbClr val="001F5F"/>
                </a:solidFill>
                <a:latin typeface="Carlito"/>
                <a:cs typeface="Carlito"/>
              </a:rPr>
              <a:t>garbage bags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of CO2-e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are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produced from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a kilowatt-hour 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(kWh) of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electrical energy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use, our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electricity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bills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are measured in  kWh and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switching on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a 100 watt light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for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10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hours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would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use one 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1kWh.</a:t>
            </a:r>
            <a:endParaRPr sz="2600">
              <a:latin typeface="Carlito"/>
              <a:cs typeface="Carlito"/>
            </a:endParaRPr>
          </a:p>
          <a:p>
            <a:pPr marL="419100" indent="-407034">
              <a:lnSpc>
                <a:spcPct val="100000"/>
              </a:lnSpc>
              <a:spcBef>
                <a:spcPts val="65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600" b="1">
                <a:solidFill>
                  <a:srgbClr val="001F5F"/>
                </a:solidFill>
                <a:latin typeface="Carlito"/>
                <a:cs typeface="Carlito"/>
              </a:rPr>
              <a:t>24 </a:t>
            </a:r>
            <a:r>
              <a:rPr dirty="0" sz="2600" spc="-5" b="1">
                <a:solidFill>
                  <a:srgbClr val="001F5F"/>
                </a:solidFill>
                <a:latin typeface="Carlito"/>
                <a:cs typeface="Carlito"/>
              </a:rPr>
              <a:t>garbage bags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of CO2-e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are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produced by using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a litre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petrol</a:t>
            </a:r>
            <a:endParaRPr sz="2600">
              <a:latin typeface="Carlito"/>
              <a:cs typeface="Carlito"/>
            </a:endParaRPr>
          </a:p>
          <a:p>
            <a:pPr marL="419100" indent="-407034">
              <a:lnSpc>
                <a:spcPts val="2650"/>
              </a:lnSpc>
              <a:spcBef>
                <a:spcPts val="70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600" b="1">
                <a:solidFill>
                  <a:srgbClr val="001F5F"/>
                </a:solidFill>
                <a:latin typeface="Carlito"/>
                <a:cs typeface="Carlito"/>
              </a:rPr>
              <a:t>45,000 </a:t>
            </a:r>
            <a:r>
              <a:rPr dirty="0" sz="2600" spc="-5" b="1">
                <a:solidFill>
                  <a:srgbClr val="001F5F"/>
                </a:solidFill>
                <a:latin typeface="Carlito"/>
                <a:cs typeface="Carlito"/>
              </a:rPr>
              <a:t>garbage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bags of </a:t>
            </a:r>
            <a:r>
              <a:rPr dirty="0" sz="2600" spc="70">
                <a:solidFill>
                  <a:srgbClr val="001F5F"/>
                </a:solidFill>
                <a:latin typeface="Carlito"/>
                <a:cs typeface="Carlito"/>
              </a:rPr>
              <a:t>CO2-</a:t>
            </a:r>
            <a:r>
              <a:rPr dirty="0" sz="2600" spc="70">
                <a:solidFill>
                  <a:srgbClr val="001F5F"/>
                </a:solidFill>
                <a:latin typeface="Aegean"/>
                <a:cs typeface="Aegean"/>
              </a:rPr>
              <a:t>e </a:t>
            </a:r>
            <a:r>
              <a:rPr dirty="0" sz="2600" spc="-160">
                <a:solidFill>
                  <a:srgbClr val="001F5F"/>
                </a:solidFill>
                <a:latin typeface="Aegean"/>
                <a:cs typeface="Aegean"/>
              </a:rPr>
              <a:t>for </a:t>
            </a:r>
            <a:r>
              <a:rPr dirty="0" sz="2600" spc="-30">
                <a:solidFill>
                  <a:srgbClr val="001F5F"/>
                </a:solidFill>
                <a:latin typeface="Aegean"/>
                <a:cs typeface="Aegean"/>
              </a:rPr>
              <a:t>food, </a:t>
            </a:r>
            <a:r>
              <a:rPr dirty="0" sz="2600" spc="-5">
                <a:solidFill>
                  <a:srgbClr val="001F5F"/>
                </a:solidFill>
                <a:latin typeface="Aegean"/>
                <a:cs typeface="Aegean"/>
              </a:rPr>
              <a:t>adds </a:t>
            </a:r>
            <a:r>
              <a:rPr dirty="0" sz="2600" spc="-295">
                <a:solidFill>
                  <a:srgbClr val="001F5F"/>
                </a:solidFill>
                <a:latin typeface="Aegean"/>
                <a:cs typeface="Aegean"/>
              </a:rPr>
              <a:t>to </a:t>
            </a:r>
            <a:r>
              <a:rPr dirty="0" sz="2600" spc="-175">
                <a:solidFill>
                  <a:srgbClr val="001F5F"/>
                </a:solidFill>
                <a:latin typeface="Aegean"/>
                <a:cs typeface="Aegean"/>
              </a:rPr>
              <a:t>a</a:t>
            </a:r>
            <a:r>
              <a:rPr dirty="0" sz="2600" spc="-350">
                <a:solidFill>
                  <a:srgbClr val="001F5F"/>
                </a:solidFill>
                <a:latin typeface="Aegean"/>
                <a:cs typeface="Aegean"/>
              </a:rPr>
              <a:t> </a:t>
            </a:r>
            <a:r>
              <a:rPr dirty="0" sz="2600" spc="40">
                <a:solidFill>
                  <a:srgbClr val="001F5F"/>
                </a:solidFill>
                <a:latin typeface="Aegean"/>
                <a:cs typeface="Aegean"/>
              </a:rPr>
              <a:t>person’s</a:t>
            </a:r>
            <a:endParaRPr sz="2600">
              <a:latin typeface="Aegean"/>
              <a:cs typeface="Aegean"/>
            </a:endParaRPr>
          </a:p>
          <a:p>
            <a:pPr marL="419100">
              <a:lnSpc>
                <a:spcPts val="2650"/>
              </a:lnSpc>
            </a:pP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footprint.</a:t>
            </a:r>
            <a:endParaRPr sz="2600">
              <a:latin typeface="Carlito"/>
              <a:cs typeface="Carlito"/>
            </a:endParaRPr>
          </a:p>
          <a:p>
            <a:pPr marL="419100" marR="5080" indent="-407034">
              <a:lnSpc>
                <a:spcPct val="70000"/>
              </a:lnSpc>
              <a:spcBef>
                <a:spcPts val="994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household of </a:t>
            </a:r>
            <a:r>
              <a:rPr dirty="0" sz="2600" spc="-10">
                <a:solidFill>
                  <a:srgbClr val="001F5F"/>
                </a:solidFill>
                <a:latin typeface="Carlito"/>
                <a:cs typeface="Carlito"/>
              </a:rPr>
              <a:t>three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people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could easily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produce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enough CO2-e in  a year to </a:t>
            </a:r>
            <a:r>
              <a:rPr dirty="0" sz="2600" spc="-10">
                <a:solidFill>
                  <a:srgbClr val="001F5F"/>
                </a:solidFill>
                <a:latin typeface="Carlito"/>
                <a:cs typeface="Carlito"/>
              </a:rPr>
              <a:t>fill </a:t>
            </a:r>
            <a:r>
              <a:rPr dirty="0" sz="2600">
                <a:solidFill>
                  <a:srgbClr val="001F5F"/>
                </a:solidFill>
                <a:latin typeface="Carlito"/>
                <a:cs typeface="Carlito"/>
              </a:rPr>
              <a:t>500,000 garbage</a:t>
            </a:r>
            <a:r>
              <a:rPr dirty="0" sz="2600" spc="-114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600" spc="-5">
                <a:solidFill>
                  <a:srgbClr val="001F5F"/>
                </a:solidFill>
                <a:latin typeface="Carlito"/>
                <a:cs typeface="Carlito"/>
              </a:rPr>
              <a:t>bags.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2373" y="314020"/>
            <a:ext cx="43446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IS </a:t>
            </a:r>
            <a:r>
              <a:rPr dirty="0" sz="3600" spc="-5"/>
              <a:t>TIMBER</a:t>
            </a:r>
            <a:r>
              <a:rPr dirty="0" sz="3600" spc="-75"/>
              <a:t> </a:t>
            </a:r>
            <a:r>
              <a:rPr dirty="0" sz="3600"/>
              <a:t>EXPENSIVE?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4765" rIns="0" bIns="0" rtlCol="0" vert="horz">
            <a:spAutoFit/>
          </a:bodyPr>
          <a:lstStyle/>
          <a:p>
            <a:pPr marL="2223135" marR="5080" indent="-407034">
              <a:lnSpc>
                <a:spcPct val="97100"/>
              </a:lnSpc>
              <a:spcBef>
                <a:spcPts val="195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2223770" algn="l"/>
                <a:tab pos="2224405" algn="l"/>
              </a:tabLst>
            </a:pPr>
            <a:r>
              <a:rPr dirty="0"/>
              <a:t>Gradually </a:t>
            </a:r>
            <a:r>
              <a:rPr dirty="0" spc="-5"/>
              <a:t>over </a:t>
            </a:r>
            <a:r>
              <a:rPr dirty="0"/>
              <a:t>the </a:t>
            </a:r>
            <a:r>
              <a:rPr dirty="0" spc="-5"/>
              <a:t>past </a:t>
            </a:r>
            <a:r>
              <a:rPr dirty="0"/>
              <a:t>150 years, </a:t>
            </a:r>
            <a:r>
              <a:rPr dirty="0" spc="-5"/>
              <a:t>focus has been on </a:t>
            </a:r>
            <a:r>
              <a:rPr dirty="0"/>
              <a:t>a </a:t>
            </a:r>
            <a:r>
              <a:rPr dirty="0" spc="-5"/>
              <a:t>shift  from </a:t>
            </a:r>
            <a:r>
              <a:rPr dirty="0"/>
              <a:t>locally </a:t>
            </a:r>
            <a:r>
              <a:rPr dirty="0" spc="-5"/>
              <a:t>grown/produced building </a:t>
            </a:r>
            <a:r>
              <a:rPr dirty="0"/>
              <a:t>construction  materials to centralised </a:t>
            </a:r>
            <a:r>
              <a:rPr dirty="0" spc="-5"/>
              <a:t>large-scale production </a:t>
            </a:r>
            <a:r>
              <a:rPr dirty="0"/>
              <a:t>and global  distribution, and </a:t>
            </a:r>
            <a:r>
              <a:rPr dirty="0" spc="-5"/>
              <a:t>from </a:t>
            </a:r>
            <a:r>
              <a:rPr dirty="0"/>
              <a:t>traditionally </a:t>
            </a:r>
            <a:r>
              <a:rPr dirty="0" spc="-5"/>
              <a:t>produced</a:t>
            </a:r>
            <a:r>
              <a:rPr dirty="0" spc="-90"/>
              <a:t> </a:t>
            </a:r>
            <a:r>
              <a:rPr dirty="0"/>
              <a:t>materials.</a:t>
            </a:r>
          </a:p>
          <a:p>
            <a:pPr marL="2223135" marR="510540" indent="-407034">
              <a:lnSpc>
                <a:spcPct val="97100"/>
              </a:lnSpc>
              <a:spcBef>
                <a:spcPts val="1789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2223770" algn="l"/>
                <a:tab pos="2224405" algn="l"/>
              </a:tabLst>
            </a:pPr>
            <a:r>
              <a:rPr dirty="0"/>
              <a:t>Abundant global resources and in expensive labour in  </a:t>
            </a:r>
            <a:r>
              <a:rPr dirty="0" spc="-5"/>
              <a:t>developing </a:t>
            </a:r>
            <a:r>
              <a:rPr dirty="0"/>
              <a:t>countries </a:t>
            </a:r>
            <a:r>
              <a:rPr dirty="0" spc="-5"/>
              <a:t>have shifted </a:t>
            </a:r>
            <a:r>
              <a:rPr dirty="0"/>
              <a:t>the </a:t>
            </a:r>
            <a:r>
              <a:rPr dirty="0" spc="-5"/>
              <a:t>production from  Europe, of </a:t>
            </a:r>
            <a:r>
              <a:rPr dirty="0"/>
              <a:t>many </a:t>
            </a:r>
            <a:r>
              <a:rPr dirty="0" spc="-5"/>
              <a:t>building </a:t>
            </a:r>
            <a:r>
              <a:rPr dirty="0"/>
              <a:t>materials </a:t>
            </a:r>
            <a:r>
              <a:rPr dirty="0" spc="-5"/>
              <a:t>overseas because of  </a:t>
            </a:r>
            <a:r>
              <a:rPr dirty="0"/>
              <a:t>cheaper</a:t>
            </a:r>
            <a:r>
              <a:rPr dirty="0" spc="-35"/>
              <a:t> </a:t>
            </a:r>
            <a:r>
              <a:rPr dirty="0"/>
              <a:t>costs.</a:t>
            </a:r>
          </a:p>
          <a:p>
            <a:pPr marL="2223135" marR="255270" indent="-407034">
              <a:lnSpc>
                <a:spcPct val="97000"/>
              </a:lnSpc>
              <a:spcBef>
                <a:spcPts val="1800"/>
              </a:spcBef>
              <a:buClr>
                <a:srgbClr val="000000"/>
              </a:buClr>
              <a:buSzPct val="107692"/>
              <a:buFont typeface="Arial"/>
              <a:buChar char="•"/>
              <a:tabLst>
                <a:tab pos="2223770" algn="l"/>
                <a:tab pos="2224405" algn="l"/>
              </a:tabLst>
            </a:pPr>
            <a:r>
              <a:rPr dirty="0"/>
              <a:t>But the real costs of cheap abundant resources are to</a:t>
            </a:r>
            <a:r>
              <a:rPr dirty="0" spc="-130"/>
              <a:t> </a:t>
            </a:r>
            <a:r>
              <a:rPr dirty="0" spc="-5"/>
              <a:t>our  </a:t>
            </a:r>
            <a:r>
              <a:rPr dirty="0"/>
              <a:t>ecosystems </a:t>
            </a:r>
            <a:r>
              <a:rPr dirty="0" spc="-5"/>
              <a:t>destruction </a:t>
            </a:r>
            <a:r>
              <a:rPr dirty="0"/>
              <a:t>and </a:t>
            </a:r>
            <a:r>
              <a:rPr dirty="0" spc="-5"/>
              <a:t>pollution, </a:t>
            </a:r>
            <a:r>
              <a:rPr dirty="0"/>
              <a:t>are </a:t>
            </a:r>
            <a:r>
              <a:rPr dirty="0" spc="-5"/>
              <a:t>not </a:t>
            </a:r>
            <a:r>
              <a:rPr dirty="0"/>
              <a:t>always  considered and</a:t>
            </a:r>
            <a:r>
              <a:rPr dirty="0" spc="-45"/>
              <a:t> </a:t>
            </a:r>
            <a:r>
              <a:rPr dirty="0"/>
              <a:t>calculated.</a:t>
            </a:r>
          </a:p>
        </p:txBody>
      </p:sp>
      <p:sp>
        <p:nvSpPr>
          <p:cNvPr id="4" name="object 4"/>
          <p:cNvSpPr/>
          <p:nvPr/>
        </p:nvSpPr>
        <p:spPr>
          <a:xfrm>
            <a:off x="768095" y="1126236"/>
            <a:ext cx="1554480" cy="4812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78787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17793" y="2129032"/>
            <a:ext cx="7154203" cy="268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4751" y="1057783"/>
            <a:ext cx="81807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latin typeface="Arial"/>
                <a:cs typeface="Arial"/>
              </a:rPr>
              <a:t>MICHAEL’S </a:t>
            </a:r>
            <a:r>
              <a:rPr dirty="0" spc="-5">
                <a:latin typeface="Arial"/>
                <a:cs typeface="Arial"/>
              </a:rPr>
              <a:t>GREEN</a:t>
            </a:r>
            <a:r>
              <a:rPr dirty="0" spc="1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INSPIRATION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0"/>
            <a:ext cx="9864852" cy="6737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1694" y="974852"/>
            <a:ext cx="986536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3022600" marR="5080" indent="-3010535">
              <a:lnSpc>
                <a:spcPts val="3890"/>
              </a:lnSpc>
              <a:spcBef>
                <a:spcPts val="585"/>
              </a:spcBef>
            </a:pPr>
            <a:r>
              <a:rPr dirty="0" sz="3600" spc="-5"/>
              <a:t>DESIGN </a:t>
            </a:r>
            <a:r>
              <a:rPr dirty="0" sz="3600"/>
              <a:t>STRATEGIES FPR REDUCTION </a:t>
            </a:r>
            <a:r>
              <a:rPr dirty="0" sz="3600" spc="-5"/>
              <a:t>OF</a:t>
            </a:r>
            <a:r>
              <a:rPr dirty="0" sz="3600" spc="-110"/>
              <a:t> </a:t>
            </a:r>
            <a:r>
              <a:rPr dirty="0" sz="3600" spc="-5"/>
              <a:t>EMBODIED  GHG-EMISSION</a:t>
            </a:r>
            <a:r>
              <a:rPr dirty="0" sz="3600" spc="5"/>
              <a:t> </a:t>
            </a:r>
            <a:r>
              <a:rPr dirty="0" sz="3600" spc="-5"/>
              <a:t>(EG)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78787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0932" y="2097023"/>
            <a:ext cx="9442564" cy="4623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655" y="1037335"/>
            <a:ext cx="940371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158875" marR="5080" indent="-1146810">
              <a:lnSpc>
                <a:spcPts val="3890"/>
              </a:lnSpc>
              <a:spcBef>
                <a:spcPts val="585"/>
              </a:spcBef>
            </a:pPr>
            <a:r>
              <a:rPr dirty="0" sz="3600" spc="-5"/>
              <a:t>TIMBER </a:t>
            </a:r>
            <a:r>
              <a:rPr dirty="0" sz="3600"/>
              <a:t>IS AN SUSTAINABLE BUILDING </a:t>
            </a:r>
            <a:r>
              <a:rPr dirty="0" sz="3600" spc="-5"/>
              <a:t>MATERIAL  PUBLIC CONCEPTION </a:t>
            </a:r>
            <a:r>
              <a:rPr dirty="0" sz="3600"/>
              <a:t>ABOUT</a:t>
            </a:r>
            <a:r>
              <a:rPr dirty="0" sz="3600" spc="-45"/>
              <a:t> </a:t>
            </a:r>
            <a:r>
              <a:rPr dirty="0" sz="3600" spc="-5"/>
              <a:t>WOOD?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153667" y="2125979"/>
            <a:ext cx="7411211" cy="3973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48318" y="2226437"/>
            <a:ext cx="2574290" cy="321945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spc="-5" b="1">
                <a:solidFill>
                  <a:srgbClr val="001F5F"/>
                </a:solidFill>
                <a:latin typeface="Arial"/>
                <a:cs typeface="Arial"/>
              </a:rPr>
              <a:t>Durability?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Fire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Arial"/>
                <a:cs typeface="Arial"/>
              </a:rPr>
              <a:t>protection?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Life </a:t>
            </a:r>
            <a:r>
              <a:rPr dirty="0" sz="2400" spc="-5" b="1">
                <a:solidFill>
                  <a:srgbClr val="001F5F"/>
                </a:solidFill>
                <a:latin typeface="Arial"/>
                <a:cs typeface="Arial"/>
              </a:rPr>
              <a:t>span</a:t>
            </a:r>
            <a:r>
              <a:rPr dirty="0" sz="24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spc="-5" b="1">
                <a:solidFill>
                  <a:srgbClr val="001F5F"/>
                </a:solidFill>
                <a:latin typeface="Arial"/>
                <a:cs typeface="Arial"/>
              </a:rPr>
              <a:t>Sound?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spc="-5" b="1">
                <a:solidFill>
                  <a:srgbClr val="001F5F"/>
                </a:solidFill>
                <a:latin typeface="Arial"/>
                <a:cs typeface="Arial"/>
              </a:rPr>
              <a:t>Costs?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Moisture?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Thermal?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19" y="1025652"/>
            <a:ext cx="9819132" cy="552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6648" y="235711"/>
            <a:ext cx="41097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THE PLANET</a:t>
            </a:r>
            <a:r>
              <a:rPr dirty="0" spc="-65"/>
              <a:t> </a:t>
            </a:r>
            <a:r>
              <a:rPr dirty="0" spc="-5"/>
              <a:t>EARTH</a:t>
            </a:r>
          </a:p>
        </p:txBody>
      </p:sp>
      <p:sp>
        <p:nvSpPr>
          <p:cNvPr id="3" name="object 3"/>
          <p:cNvSpPr/>
          <p:nvPr/>
        </p:nvSpPr>
        <p:spPr>
          <a:xfrm>
            <a:off x="6649211" y="1229867"/>
            <a:ext cx="5134356" cy="502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9195" y="1096721"/>
            <a:ext cx="5600700" cy="941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The planet Earth formed over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4.5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billion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years</a:t>
            </a:r>
            <a:r>
              <a:rPr dirty="0" sz="2000" spc="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ago.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Water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covers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roughly 71%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Earth's</a:t>
            </a:r>
            <a:r>
              <a:rPr dirty="0" sz="2000" spc="-1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surface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195" y="2316607"/>
            <a:ext cx="517017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About a fifth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Earth's atmosphere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consists of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produced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by trees and</a:t>
            </a:r>
            <a:r>
              <a:rPr dirty="0" sz="20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plants.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7922" y="2316607"/>
            <a:ext cx="82994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oxygen,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195" y="3231261"/>
            <a:ext cx="6093460" cy="2769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Humans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emerged 300,000 years</a:t>
            </a:r>
            <a:r>
              <a:rPr dirty="0" sz="20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ago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Earths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population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is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almost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8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billion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today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Until the 1850s the Earth was in</a:t>
            </a:r>
            <a:r>
              <a:rPr dirty="0" sz="2000" spc="-6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balance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Today,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humanity's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impact on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Earth's climate,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soils,  waters,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and ecosystems is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unsustainable,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threatening 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people's lives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causing widespread </a:t>
            </a:r>
            <a:r>
              <a:rPr dirty="0" sz="2000">
                <a:solidFill>
                  <a:srgbClr val="001F5F"/>
                </a:solidFill>
                <a:latin typeface="Carlito"/>
                <a:cs typeface="Carlito"/>
              </a:rPr>
              <a:t>extinction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of</a:t>
            </a:r>
            <a:r>
              <a:rPr dirty="0" sz="2000" spc="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Carlito"/>
                <a:cs typeface="Carlito"/>
              </a:rPr>
              <a:t>life.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635" y="845566"/>
            <a:ext cx="5755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FORESTS </a:t>
            </a:r>
            <a:r>
              <a:rPr dirty="0" spc="-5"/>
              <a:t>AND </a:t>
            </a:r>
            <a:r>
              <a:rPr dirty="0" spc="-10"/>
              <a:t>OUR</a:t>
            </a:r>
            <a:r>
              <a:rPr dirty="0" spc="-25"/>
              <a:t> </a:t>
            </a:r>
            <a:r>
              <a:rPr dirty="0" spc="-10"/>
              <a:t>PLANET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78787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4801" y="4283709"/>
            <a:ext cx="9500235" cy="1764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977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001F5F"/>
                </a:solidFill>
                <a:latin typeface="Carlito"/>
                <a:cs typeface="Carlito"/>
              </a:rPr>
              <a:t>WE LIVE </a:t>
            </a:r>
            <a:r>
              <a:rPr dirty="0" sz="3000" spc="-5" b="1">
                <a:solidFill>
                  <a:srgbClr val="001F5F"/>
                </a:solidFill>
                <a:latin typeface="Carlito"/>
                <a:cs typeface="Carlito"/>
              </a:rPr>
              <a:t>ON </a:t>
            </a:r>
            <a:r>
              <a:rPr dirty="0" sz="3000" b="1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dirty="0" sz="3000" spc="-5" b="1">
                <a:solidFill>
                  <a:srgbClr val="001F5F"/>
                </a:solidFill>
                <a:latin typeface="Carlito"/>
                <a:cs typeface="Carlito"/>
              </a:rPr>
              <a:t>BLUE-GREEN</a:t>
            </a:r>
            <a:r>
              <a:rPr dirty="0" sz="3000" spc="-7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000" spc="-5" b="1">
                <a:solidFill>
                  <a:srgbClr val="001F5F"/>
                </a:solidFill>
                <a:latin typeface="Carlito"/>
                <a:cs typeface="Carlito"/>
              </a:rPr>
              <a:t>PLANET:</a:t>
            </a:r>
            <a:endParaRPr sz="30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5" b="1">
                <a:solidFill>
                  <a:srgbClr val="001F5F"/>
                </a:solidFill>
                <a:latin typeface="Carlito"/>
                <a:cs typeface="Carlito"/>
              </a:rPr>
              <a:t>blue defined </a:t>
            </a:r>
            <a:r>
              <a:rPr dirty="0" sz="2800" spc="-5">
                <a:latin typeface="Carlito"/>
                <a:cs typeface="Carlito"/>
              </a:rPr>
              <a:t>by </a:t>
            </a:r>
            <a:r>
              <a:rPr dirty="0" sz="2800" spc="-10">
                <a:latin typeface="Carlito"/>
                <a:cs typeface="Carlito"/>
              </a:rPr>
              <a:t>our </a:t>
            </a:r>
            <a:r>
              <a:rPr dirty="0" sz="2800" spc="-5">
                <a:latin typeface="Carlito"/>
                <a:cs typeface="Carlito"/>
              </a:rPr>
              <a:t>vast</a:t>
            </a:r>
            <a:r>
              <a:rPr dirty="0" sz="2800" spc="6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oceans</a:t>
            </a:r>
            <a:endParaRPr sz="2800">
              <a:latin typeface="Carlito"/>
              <a:cs typeface="Carlito"/>
            </a:endParaRPr>
          </a:p>
          <a:p>
            <a:pPr marL="469265" marR="5080" indent="-4692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10" b="1">
                <a:solidFill>
                  <a:srgbClr val="001F5F"/>
                </a:solidFill>
                <a:latin typeface="Carlito"/>
                <a:cs typeface="Carlito"/>
              </a:rPr>
              <a:t>green </a:t>
            </a:r>
            <a:r>
              <a:rPr dirty="0" sz="2800" spc="-5" b="1">
                <a:solidFill>
                  <a:srgbClr val="001F5F"/>
                </a:solidFill>
                <a:latin typeface="Carlito"/>
                <a:cs typeface="Carlito"/>
              </a:rPr>
              <a:t>by our forests</a:t>
            </a:r>
            <a:r>
              <a:rPr dirty="0" sz="2800" spc="-5">
                <a:latin typeface="Carlito"/>
                <a:cs typeface="Carlito"/>
              </a:rPr>
              <a:t>, which today comprise around 31 % of  </a:t>
            </a:r>
            <a:r>
              <a:rPr dirty="0" sz="2800" spc="-10">
                <a:latin typeface="Carlito"/>
                <a:cs typeface="Carlito"/>
              </a:rPr>
              <a:t>our </a:t>
            </a:r>
            <a:r>
              <a:rPr dirty="0" sz="2800" spc="-40">
                <a:latin typeface="Aegean"/>
                <a:cs typeface="Aegean"/>
              </a:rPr>
              <a:t>planet’s </a:t>
            </a:r>
            <a:r>
              <a:rPr dirty="0" sz="2800" spc="-10">
                <a:latin typeface="Carlito"/>
                <a:cs typeface="Carlito"/>
              </a:rPr>
              <a:t>surface </a:t>
            </a:r>
            <a:r>
              <a:rPr dirty="0" sz="2800" spc="-5">
                <a:latin typeface="Carlito"/>
                <a:cs typeface="Carlito"/>
              </a:rPr>
              <a:t>area. </a:t>
            </a:r>
            <a:r>
              <a:rPr dirty="0" sz="2800" spc="-5" b="1">
                <a:solidFill>
                  <a:srgbClr val="001F5F"/>
                </a:solidFill>
                <a:latin typeface="Carlito"/>
                <a:cs typeface="Carlito"/>
              </a:rPr>
              <a:t>1/3 of the planets is </a:t>
            </a:r>
            <a:r>
              <a:rPr dirty="0" sz="2800" spc="-5">
                <a:latin typeface="Carlito"/>
                <a:cs typeface="Carlito"/>
              </a:rPr>
              <a:t>total</a:t>
            </a:r>
            <a:r>
              <a:rPr dirty="0" sz="2800" spc="160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woodland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64052" y="1443227"/>
            <a:ext cx="4718304" cy="2884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052" y="1080896"/>
            <a:ext cx="75304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FORESTS AND </a:t>
            </a:r>
            <a:r>
              <a:rPr dirty="0" sz="4400" spc="-5"/>
              <a:t>CLIMATE</a:t>
            </a:r>
            <a:r>
              <a:rPr dirty="0" sz="4400" spc="-80"/>
              <a:t> </a:t>
            </a:r>
            <a:r>
              <a:rPr dirty="0" sz="4400" spc="-5"/>
              <a:t>CHANGE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7232" y="1886457"/>
            <a:ext cx="9309735" cy="416052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419734" marR="5080" indent="-407670">
              <a:lnSpc>
                <a:spcPts val="2690"/>
              </a:lnSpc>
              <a:spcBef>
                <a:spcPts val="740"/>
              </a:spcBef>
              <a:buClr>
                <a:srgbClr val="000000"/>
              </a:buClr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Forest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role in climate change is often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misunderstood,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the fact  is that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forests neither produce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or remove</a:t>
            </a:r>
            <a:r>
              <a:rPr dirty="0" sz="2800" spc="1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001F5F"/>
                </a:solidFill>
                <a:latin typeface="Carlito"/>
                <a:cs typeface="Carlito"/>
              </a:rPr>
              <a:t>CO</a:t>
            </a:r>
            <a:r>
              <a:rPr dirty="0" sz="1800" b="1">
                <a:solidFill>
                  <a:srgbClr val="001F5F"/>
                </a:solidFill>
                <a:latin typeface="Carlito"/>
                <a:cs typeface="Carlito"/>
              </a:rPr>
              <a:t>2</a:t>
            </a:r>
            <a:endParaRPr sz="1800">
              <a:latin typeface="Carlito"/>
              <a:cs typeface="Carlito"/>
            </a:endParaRPr>
          </a:p>
          <a:p>
            <a:pPr marL="419734" marR="991869" indent="-407670">
              <a:lnSpc>
                <a:spcPts val="2690"/>
              </a:lnSpc>
              <a:spcBef>
                <a:spcPts val="1010"/>
              </a:spcBef>
              <a:buClr>
                <a:srgbClr val="000000"/>
              </a:buClr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Wood sequests and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stores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CO</a:t>
            </a:r>
            <a:r>
              <a:rPr dirty="0" sz="1600" spc="-5" b="1">
                <a:solidFill>
                  <a:srgbClr val="001F5F"/>
                </a:solidFill>
                <a:latin typeface="Carlito"/>
                <a:cs typeface="Carlito"/>
              </a:rPr>
              <a:t>2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the more trees that are  planted the more CO</a:t>
            </a:r>
            <a:r>
              <a:rPr dirty="0" sz="1800" spc="-5" b="1">
                <a:solidFill>
                  <a:srgbClr val="001F5F"/>
                </a:solidFill>
                <a:latin typeface="Carlito"/>
                <a:cs typeface="Carlito"/>
              </a:rPr>
              <a:t>2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is</a:t>
            </a:r>
            <a:r>
              <a:rPr dirty="0" sz="2800" spc="-1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stored</a:t>
            </a:r>
            <a:endParaRPr sz="2800">
              <a:latin typeface="Carlito"/>
              <a:cs typeface="Carlito"/>
            </a:endParaRPr>
          </a:p>
          <a:p>
            <a:pPr marL="419734" marR="428625" indent="-407670">
              <a:lnSpc>
                <a:spcPts val="2690"/>
              </a:lnSpc>
              <a:spcBef>
                <a:spcPts val="990"/>
              </a:spcBef>
              <a:buClr>
                <a:srgbClr val="000000"/>
              </a:buClr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It is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only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released again when the wood rots and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decays or  burns.</a:t>
            </a:r>
            <a:endParaRPr sz="2800">
              <a:latin typeface="Carlito"/>
              <a:cs typeface="Carlito"/>
            </a:endParaRPr>
          </a:p>
          <a:p>
            <a:pPr marL="419734" marR="144780" indent="-407670">
              <a:lnSpc>
                <a:spcPts val="269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•"/>
              <a:tabLst>
                <a:tab pos="419734" algn="l"/>
                <a:tab pos="420370" algn="l"/>
                <a:tab pos="3693795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If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amount of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forests decrease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the amount of </a:t>
            </a:r>
            <a:r>
              <a:rPr dirty="0" sz="2800" spc="10">
                <a:solidFill>
                  <a:srgbClr val="001F5F"/>
                </a:solidFill>
                <a:latin typeface="Carlito"/>
                <a:cs typeface="Carlito"/>
              </a:rPr>
              <a:t>CO</a:t>
            </a:r>
            <a:r>
              <a:rPr dirty="0" sz="1600" spc="10" b="1">
                <a:solidFill>
                  <a:srgbClr val="001F5F"/>
                </a:solidFill>
                <a:latin typeface="Carlito"/>
                <a:cs typeface="Carlito"/>
              </a:rPr>
              <a:t>2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storage  from</a:t>
            </a:r>
            <a:r>
              <a:rPr dirty="0" sz="28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our</a:t>
            </a:r>
            <a:r>
              <a:rPr dirty="0" sz="2800" spc="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atmosphere	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decreases</a:t>
            </a:r>
            <a:endParaRPr sz="2800">
              <a:latin typeface="Carlito"/>
              <a:cs typeface="Carlito"/>
            </a:endParaRPr>
          </a:p>
          <a:p>
            <a:pPr marL="419734" indent="-407670">
              <a:lnSpc>
                <a:spcPct val="100000"/>
              </a:lnSpc>
              <a:spcBef>
                <a:spcPts val="355"/>
              </a:spcBef>
              <a:buClr>
                <a:srgbClr val="000000"/>
              </a:buClr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A tree can sequests many tons of </a:t>
            </a:r>
            <a:r>
              <a:rPr dirty="0" sz="2800">
                <a:solidFill>
                  <a:srgbClr val="001F5F"/>
                </a:solidFill>
                <a:latin typeface="Carlito"/>
                <a:cs typeface="Carlito"/>
              </a:rPr>
              <a:t>CO</a:t>
            </a:r>
            <a:r>
              <a:rPr dirty="0" sz="1600" b="1">
                <a:solidFill>
                  <a:srgbClr val="001F5F"/>
                </a:solidFill>
                <a:latin typeface="Carlito"/>
                <a:cs typeface="Carlito"/>
              </a:rPr>
              <a:t>2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during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its</a:t>
            </a:r>
            <a:r>
              <a:rPr dirty="0" sz="2800" spc="3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life</a:t>
            </a:r>
            <a:endParaRPr sz="2800">
              <a:latin typeface="Carlito"/>
              <a:cs typeface="Carlito"/>
            </a:endParaRPr>
          </a:p>
          <a:p>
            <a:pPr marL="419734" indent="-407670">
              <a:lnSpc>
                <a:spcPct val="100000"/>
              </a:lnSpc>
              <a:spcBef>
                <a:spcPts val="325"/>
              </a:spcBef>
              <a:buClr>
                <a:srgbClr val="000000"/>
              </a:buClr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1 cubic meter of wood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sequests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approximately 1 ton of</a:t>
            </a:r>
            <a:r>
              <a:rPr dirty="0" sz="2800" spc="1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001F5F"/>
                </a:solidFill>
                <a:latin typeface="Carlito"/>
                <a:cs typeface="Carlito"/>
              </a:rPr>
              <a:t>CO</a:t>
            </a:r>
            <a:r>
              <a:rPr dirty="0" sz="1600" b="1">
                <a:solidFill>
                  <a:srgbClr val="001F5F"/>
                </a:solidFill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264" y="5976620"/>
            <a:ext cx="611060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4000" spc="-5" b="1">
                <a:solidFill>
                  <a:srgbClr val="001F5F"/>
                </a:solidFill>
                <a:latin typeface="Carlito"/>
                <a:cs typeface="Carlito"/>
              </a:rPr>
              <a:t>EU 3 Billion </a:t>
            </a:r>
            <a:r>
              <a:rPr dirty="0" sz="4000" spc="-10" b="1">
                <a:solidFill>
                  <a:srgbClr val="001F5F"/>
                </a:solidFill>
                <a:latin typeface="Carlito"/>
                <a:cs typeface="Carlito"/>
              </a:rPr>
              <a:t>Trees</a:t>
            </a:r>
            <a:r>
              <a:rPr dirty="0" sz="4000" spc="1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4000" spc="-10" b="1">
                <a:solidFill>
                  <a:srgbClr val="001F5F"/>
                </a:solidFill>
                <a:latin typeface="Carlito"/>
                <a:cs typeface="Carlito"/>
              </a:rPr>
              <a:t>Pledge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6551" y="1009650"/>
            <a:ext cx="10610850" cy="13792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19734" marR="5080" indent="-407670">
              <a:lnSpc>
                <a:spcPts val="2590"/>
              </a:lnSpc>
              <a:spcBef>
                <a:spcPts val="425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734" algn="l"/>
                <a:tab pos="420370" algn="l"/>
                <a:tab pos="2770505" algn="l"/>
              </a:tabLst>
            </a:pP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Tropical forests sequests the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much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CO2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countries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that cutting the rain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forests 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are countries like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Brazil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Indonesia for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agriculture increases 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amount of CO2 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in the atmosphere increasing climate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change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and global warming,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seriously  changing</a:t>
            </a:r>
            <a:r>
              <a:rPr dirty="0" sz="2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weather	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patterns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around the</a:t>
            </a:r>
            <a:r>
              <a:rPr dirty="0" sz="2400" spc="-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planet.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6551" y="4734814"/>
            <a:ext cx="10542905" cy="1049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19734" marR="5080" indent="-407670">
              <a:lnSpc>
                <a:spcPts val="2590"/>
              </a:lnSpc>
              <a:spcBef>
                <a:spcPts val="425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Under 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European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Green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Deal,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 EU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biodiversity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strategy for 2030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commits to 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planting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at least 3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billion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additional trees in 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EU by 2030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full respect of  ecological</a:t>
            </a:r>
            <a:r>
              <a:rPr dirty="0" sz="2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principles.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1055" y="2385060"/>
            <a:ext cx="3774948" cy="235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80759" y="2385060"/>
            <a:ext cx="3544824" cy="2359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804" y="881837"/>
            <a:ext cx="61709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FORESTS AND </a:t>
            </a:r>
            <a:r>
              <a:rPr dirty="0" sz="3600" spc="-5"/>
              <a:t>CLIMATE</a:t>
            </a:r>
            <a:r>
              <a:rPr dirty="0" sz="3600" spc="-55"/>
              <a:t> </a:t>
            </a:r>
            <a:r>
              <a:rPr dirty="0" sz="3600" spc="-5"/>
              <a:t>CHANGE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8405" y="1340611"/>
            <a:ext cx="4822825" cy="216408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19100" marR="5080" indent="-407034">
              <a:lnSpc>
                <a:spcPts val="2590"/>
              </a:lnSpc>
              <a:spcBef>
                <a:spcPts val="425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Wood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is 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only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major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building 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material that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grows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its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self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with</a:t>
            </a:r>
            <a:r>
              <a:rPr dirty="0" sz="2400" spc="-1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 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power of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</a:t>
            </a:r>
            <a:r>
              <a:rPr dirty="0" sz="2400" spc="-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sun</a:t>
            </a:r>
            <a:endParaRPr sz="2400">
              <a:latin typeface="Carlito"/>
              <a:cs typeface="Carlito"/>
            </a:endParaRPr>
          </a:p>
          <a:p>
            <a:pPr marL="419100" marR="161290" indent="-407034">
              <a:lnSpc>
                <a:spcPts val="2590"/>
              </a:lnSpc>
              <a:spcBef>
                <a:spcPts val="1005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240,000 square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km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of forest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is 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felled over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past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5 years,</a:t>
            </a:r>
            <a:r>
              <a:rPr dirty="0" sz="2400" spc="-8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which  equals 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size of</a:t>
            </a:r>
            <a:r>
              <a:rPr dirty="0" sz="2400" spc="-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Romania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1336547"/>
            <a:ext cx="4698492" cy="4518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78636" y="3489959"/>
            <a:ext cx="3401567" cy="2505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4139" y="0"/>
            <a:ext cx="5022060" cy="6556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0" y="1024839"/>
            <a:ext cx="75241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SUSTAINABLE </a:t>
            </a:r>
            <a:r>
              <a:rPr dirty="0" spc="-10"/>
              <a:t>ENGINEERED</a:t>
            </a:r>
            <a:r>
              <a:rPr dirty="0" spc="25"/>
              <a:t> </a:t>
            </a:r>
            <a:r>
              <a:rPr dirty="0" spc="-10"/>
              <a:t>TIMBER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332" y="1912620"/>
            <a:ext cx="9815830" cy="4304030"/>
            <a:chOff x="1513332" y="1912620"/>
            <a:chExt cx="9815830" cy="4304030"/>
          </a:xfrm>
        </p:grpSpPr>
        <p:sp>
          <p:nvSpPr>
            <p:cNvPr id="4" name="object 4"/>
            <p:cNvSpPr/>
            <p:nvPr/>
          </p:nvSpPr>
          <p:spPr>
            <a:xfrm>
              <a:off x="3013283" y="2711196"/>
              <a:ext cx="6823820" cy="21044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13332" y="1912620"/>
              <a:ext cx="9815373" cy="43037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472" y="1032205"/>
            <a:ext cx="107645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EXAMPLES OF ENGINEERED TIMBER</a:t>
            </a:r>
            <a:r>
              <a:rPr dirty="0" spc="20"/>
              <a:t> </a:t>
            </a:r>
            <a:r>
              <a:rPr dirty="0" spc="-10"/>
              <a:t>COMPONENTS</a:t>
            </a:r>
          </a:p>
        </p:txBody>
      </p:sp>
      <p:sp>
        <p:nvSpPr>
          <p:cNvPr id="3" name="object 3"/>
          <p:cNvSpPr/>
          <p:nvPr/>
        </p:nvSpPr>
        <p:spPr>
          <a:xfrm>
            <a:off x="1405769" y="2212835"/>
            <a:ext cx="8727446" cy="3226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78787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48611" y="1106424"/>
            <a:ext cx="8667115" cy="4866640"/>
            <a:chOff x="1848611" y="1106424"/>
            <a:chExt cx="8667115" cy="4866640"/>
          </a:xfrm>
        </p:grpSpPr>
        <p:sp>
          <p:nvSpPr>
            <p:cNvPr id="4" name="object 4"/>
            <p:cNvSpPr/>
            <p:nvPr/>
          </p:nvSpPr>
          <p:spPr>
            <a:xfrm>
              <a:off x="6553200" y="4058412"/>
              <a:ext cx="3962400" cy="18851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48611" y="4029456"/>
              <a:ext cx="3429000" cy="1943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83151" y="2921508"/>
              <a:ext cx="3881628" cy="1648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48611" y="1106424"/>
              <a:ext cx="3686555" cy="18150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29400" y="1106424"/>
              <a:ext cx="3810000" cy="19156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3539" y="2069338"/>
            <a:ext cx="3350260" cy="151828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140"/>
              </a:spcBef>
            </a:pP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P </a:t>
            </a:r>
            <a:r>
              <a:rPr dirty="0" sz="3200" spc="-90">
                <a:solidFill>
                  <a:srgbClr val="001F5F"/>
                </a:solidFill>
                <a:latin typeface="Arial"/>
                <a:cs typeface="Arial"/>
              </a:rPr>
              <a:t>(problem,</a:t>
            </a:r>
            <a:r>
              <a:rPr dirty="0" sz="3200" spc="-5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90">
                <a:solidFill>
                  <a:srgbClr val="001F5F"/>
                </a:solidFill>
                <a:latin typeface="Arial"/>
                <a:cs typeface="Arial"/>
              </a:rPr>
              <a:t>project)  </a:t>
            </a: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B </a:t>
            </a:r>
            <a:r>
              <a:rPr dirty="0" sz="3200" spc="-90">
                <a:solidFill>
                  <a:srgbClr val="001F5F"/>
                </a:solidFill>
                <a:latin typeface="Arial"/>
                <a:cs typeface="Arial"/>
              </a:rPr>
              <a:t>(based,</a:t>
            </a:r>
            <a:r>
              <a:rPr dirty="0" sz="3200" spc="-4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200" spc="-95">
                <a:solidFill>
                  <a:srgbClr val="001F5F"/>
                </a:solidFill>
                <a:latin typeface="Arial"/>
                <a:cs typeface="Arial"/>
              </a:rPr>
              <a:t>oriented)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0"/>
              </a:lnSpc>
              <a:spcBef>
                <a:spcPts val="5"/>
              </a:spcBef>
              <a:tabLst>
                <a:tab pos="425450" algn="l"/>
              </a:tabLst>
            </a:pPr>
            <a:r>
              <a:rPr dirty="0" sz="3200">
                <a:solidFill>
                  <a:srgbClr val="001F5F"/>
                </a:solidFill>
                <a:latin typeface="Arial"/>
                <a:cs typeface="Arial"/>
              </a:rPr>
              <a:t>L	</a:t>
            </a:r>
            <a:r>
              <a:rPr dirty="0" sz="3200" spc="-95">
                <a:solidFill>
                  <a:srgbClr val="001F5F"/>
                </a:solidFill>
                <a:latin typeface="Arial"/>
                <a:cs typeface="Arial"/>
              </a:rPr>
              <a:t>(Learning)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3664" y="3762755"/>
            <a:ext cx="8857488" cy="2692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1173" y="1120902"/>
            <a:ext cx="883983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3810635" marR="5080" indent="-3798570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latin typeface="Arial"/>
                <a:cs typeface="Arial"/>
              </a:rPr>
              <a:t>PROBLEM/PROJECT </a:t>
            </a:r>
            <a:r>
              <a:rPr dirty="0" sz="3600" spc="-5">
                <a:latin typeface="Arial"/>
                <a:cs typeface="Arial"/>
              </a:rPr>
              <a:t>BASED</a:t>
            </a:r>
            <a:r>
              <a:rPr dirty="0" sz="3600" spc="-8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LEARNING  (PBL)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204" y="199085"/>
            <a:ext cx="26606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65"/>
              <a:t>PBL </a:t>
            </a:r>
            <a:r>
              <a:rPr dirty="0" sz="4400"/>
              <a:t>-</a:t>
            </a:r>
            <a:r>
              <a:rPr dirty="0" sz="4400" spc="-440"/>
              <a:t> </a:t>
            </a:r>
            <a:r>
              <a:rPr dirty="0" sz="4400" spc="-70"/>
              <a:t>WHAT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97379" y="1130000"/>
            <a:ext cx="7229475" cy="414972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480059" indent="-467995">
              <a:lnSpc>
                <a:spcPct val="100000"/>
              </a:lnSpc>
              <a:spcBef>
                <a:spcPts val="585"/>
              </a:spcBef>
              <a:buClr>
                <a:srgbClr val="000000"/>
              </a:buClr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dirty="0" sz="2600">
                <a:solidFill>
                  <a:srgbClr val="1F3863"/>
                </a:solidFill>
                <a:latin typeface="Carlito"/>
                <a:cs typeface="Carlito"/>
              </a:rPr>
              <a:t>A </a:t>
            </a:r>
            <a:r>
              <a:rPr dirty="0" sz="2600" spc="-30">
                <a:solidFill>
                  <a:srgbClr val="1F3863"/>
                </a:solidFill>
                <a:latin typeface="Carlito"/>
                <a:cs typeface="Carlito"/>
              </a:rPr>
              <a:t>Teaching</a:t>
            </a:r>
            <a:r>
              <a:rPr dirty="0" sz="2600" spc="-5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dirty="0" sz="2600" spc="-5">
                <a:solidFill>
                  <a:srgbClr val="1F3863"/>
                </a:solidFill>
                <a:latin typeface="Carlito"/>
                <a:cs typeface="Carlito"/>
              </a:rPr>
              <a:t>methodology</a:t>
            </a:r>
            <a:endParaRPr sz="2600">
              <a:latin typeface="Carlito"/>
              <a:cs typeface="Carlito"/>
            </a:endParaRPr>
          </a:p>
          <a:p>
            <a:pPr marL="480059" indent="-467995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dirty="0" sz="2600" spc="-5">
                <a:solidFill>
                  <a:srgbClr val="1F3863"/>
                </a:solidFill>
                <a:latin typeface="Carlito"/>
                <a:cs typeface="Carlito"/>
              </a:rPr>
              <a:t>Student </a:t>
            </a:r>
            <a:r>
              <a:rPr dirty="0" sz="2600" spc="-10">
                <a:solidFill>
                  <a:srgbClr val="1F3863"/>
                </a:solidFill>
                <a:latin typeface="Carlito"/>
                <a:cs typeface="Carlito"/>
              </a:rPr>
              <a:t>centred</a:t>
            </a:r>
            <a:r>
              <a:rPr dirty="0" sz="2600" spc="-65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dirty="0" sz="2600">
                <a:solidFill>
                  <a:srgbClr val="1F3863"/>
                </a:solidFill>
                <a:latin typeface="Carlito"/>
                <a:cs typeface="Carlito"/>
              </a:rPr>
              <a:t>learning</a:t>
            </a:r>
            <a:endParaRPr sz="2600">
              <a:latin typeface="Carlito"/>
              <a:cs typeface="Carlito"/>
            </a:endParaRPr>
          </a:p>
          <a:p>
            <a:pPr marL="480059" indent="-46799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dirty="0" sz="2600" spc="-10">
                <a:solidFill>
                  <a:srgbClr val="1F3863"/>
                </a:solidFill>
                <a:latin typeface="Carlito"/>
                <a:cs typeface="Carlito"/>
              </a:rPr>
              <a:t>Interpersonal/social </a:t>
            </a:r>
            <a:r>
              <a:rPr dirty="0" sz="2600" spc="-5">
                <a:solidFill>
                  <a:srgbClr val="1F3863"/>
                </a:solidFill>
                <a:latin typeface="Carlito"/>
                <a:cs typeface="Carlito"/>
              </a:rPr>
              <a:t>skills </a:t>
            </a:r>
            <a:r>
              <a:rPr dirty="0" sz="2600" spc="-10">
                <a:solidFill>
                  <a:srgbClr val="1F3863"/>
                </a:solidFill>
                <a:latin typeface="Carlito"/>
                <a:cs typeface="Carlito"/>
              </a:rPr>
              <a:t>development </a:t>
            </a:r>
            <a:r>
              <a:rPr dirty="0" sz="2600" spc="-5">
                <a:solidFill>
                  <a:srgbClr val="1F3863"/>
                </a:solidFill>
                <a:latin typeface="Carlito"/>
                <a:cs typeface="Carlito"/>
              </a:rPr>
              <a:t>(soft</a:t>
            </a:r>
            <a:r>
              <a:rPr dirty="0" sz="2600" spc="-40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dirty="0" sz="2600" spc="-5">
                <a:solidFill>
                  <a:srgbClr val="1F3863"/>
                </a:solidFill>
                <a:latin typeface="Carlito"/>
                <a:cs typeface="Carlito"/>
              </a:rPr>
              <a:t>skills)</a:t>
            </a:r>
            <a:endParaRPr sz="2600">
              <a:latin typeface="Carlito"/>
              <a:cs typeface="Carlito"/>
            </a:endParaRPr>
          </a:p>
          <a:p>
            <a:pPr marL="480059" indent="-467995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dirty="0" sz="2600" spc="-55">
                <a:solidFill>
                  <a:srgbClr val="1F3863"/>
                </a:solidFill>
                <a:latin typeface="Carlito"/>
                <a:cs typeface="Carlito"/>
              </a:rPr>
              <a:t>Team</a:t>
            </a:r>
            <a:r>
              <a:rPr dirty="0" sz="2600" spc="-35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dirty="0" sz="2600" spc="-10">
                <a:solidFill>
                  <a:srgbClr val="1F3863"/>
                </a:solidFill>
                <a:latin typeface="Carlito"/>
                <a:cs typeface="Carlito"/>
              </a:rPr>
              <a:t>work</a:t>
            </a:r>
            <a:endParaRPr sz="2600">
              <a:latin typeface="Carlito"/>
              <a:cs typeface="Carlito"/>
            </a:endParaRPr>
          </a:p>
          <a:p>
            <a:pPr marL="480059" indent="-467995"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dirty="0" sz="2600">
                <a:solidFill>
                  <a:srgbClr val="1F3863"/>
                </a:solidFill>
                <a:latin typeface="Carlito"/>
                <a:cs typeface="Carlito"/>
              </a:rPr>
              <a:t>Multi-disciplinary</a:t>
            </a:r>
            <a:r>
              <a:rPr dirty="0" sz="2600" spc="-35">
                <a:solidFill>
                  <a:srgbClr val="1F3863"/>
                </a:solidFill>
                <a:latin typeface="Carlito"/>
                <a:cs typeface="Carlito"/>
              </a:rPr>
              <a:t> </a:t>
            </a:r>
            <a:r>
              <a:rPr dirty="0" sz="2600" spc="-10">
                <a:solidFill>
                  <a:srgbClr val="1F3863"/>
                </a:solidFill>
                <a:latin typeface="Carlito"/>
                <a:cs typeface="Carlito"/>
              </a:rPr>
              <a:t>understanding</a:t>
            </a:r>
            <a:endParaRPr sz="2600">
              <a:latin typeface="Carlito"/>
              <a:cs typeface="Carlito"/>
            </a:endParaRPr>
          </a:p>
          <a:p>
            <a:pPr marL="480059" indent="-46799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dirty="0" sz="2600" spc="-45">
                <a:solidFill>
                  <a:srgbClr val="1F3863"/>
                </a:solidFill>
                <a:latin typeface="Aegean"/>
                <a:cs typeface="Aegean"/>
              </a:rPr>
              <a:t>“Real </a:t>
            </a:r>
            <a:r>
              <a:rPr dirty="0" sz="2600" spc="5">
                <a:solidFill>
                  <a:srgbClr val="1F3863"/>
                </a:solidFill>
                <a:latin typeface="Aegean"/>
                <a:cs typeface="Aegean"/>
              </a:rPr>
              <a:t>Life”</a:t>
            </a:r>
            <a:r>
              <a:rPr dirty="0" sz="2600" spc="-125">
                <a:solidFill>
                  <a:srgbClr val="1F3863"/>
                </a:solidFill>
                <a:latin typeface="Aegean"/>
                <a:cs typeface="Aegean"/>
              </a:rPr>
              <a:t> </a:t>
            </a:r>
            <a:r>
              <a:rPr dirty="0" sz="2600" spc="-10">
                <a:solidFill>
                  <a:srgbClr val="1F3863"/>
                </a:solidFill>
                <a:latin typeface="Carlito"/>
                <a:cs typeface="Carlito"/>
              </a:rPr>
              <a:t>problems</a:t>
            </a:r>
            <a:endParaRPr sz="2600">
              <a:latin typeface="Carlito"/>
              <a:cs typeface="Carlito"/>
            </a:endParaRPr>
          </a:p>
          <a:p>
            <a:pPr marL="480059" indent="-467995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dirty="0" sz="2600" spc="-15">
                <a:solidFill>
                  <a:srgbClr val="1F3863"/>
                </a:solidFill>
                <a:latin typeface="Carlito"/>
                <a:cs typeface="Carlito"/>
              </a:rPr>
              <a:t>Organization</a:t>
            </a:r>
            <a:endParaRPr sz="2600">
              <a:latin typeface="Carlito"/>
              <a:cs typeface="Carlito"/>
            </a:endParaRPr>
          </a:p>
          <a:p>
            <a:pPr marL="480059" indent="-467995"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dirty="0" sz="2600" spc="-10">
                <a:solidFill>
                  <a:srgbClr val="1F4E79"/>
                </a:solidFill>
                <a:latin typeface="Carlito"/>
                <a:cs typeface="Carlito"/>
              </a:rPr>
              <a:t>Problem </a:t>
            </a:r>
            <a:r>
              <a:rPr dirty="0" sz="2600" spc="-5">
                <a:solidFill>
                  <a:srgbClr val="1F4E79"/>
                </a:solidFill>
                <a:latin typeface="Carlito"/>
                <a:cs typeface="Carlito"/>
              </a:rPr>
              <a:t>solving</a:t>
            </a:r>
            <a:r>
              <a:rPr dirty="0" sz="2600" spc="-3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dirty="0" sz="2600" spc="-5">
                <a:solidFill>
                  <a:srgbClr val="1F4E79"/>
                </a:solidFill>
                <a:latin typeface="Carlito"/>
                <a:cs typeface="Carlito"/>
              </a:rPr>
              <a:t>skills</a:t>
            </a:r>
            <a:endParaRPr sz="2600">
              <a:latin typeface="Carlito"/>
              <a:cs typeface="Carlito"/>
            </a:endParaRPr>
          </a:p>
          <a:p>
            <a:pPr marL="480059" indent="-46799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dirty="0" sz="2600" spc="-5">
                <a:solidFill>
                  <a:srgbClr val="1F4E79"/>
                </a:solidFill>
                <a:latin typeface="Carlito"/>
                <a:cs typeface="Carlito"/>
              </a:rPr>
              <a:t>Critical </a:t>
            </a:r>
            <a:r>
              <a:rPr dirty="0" sz="2600">
                <a:solidFill>
                  <a:srgbClr val="1F4E79"/>
                </a:solidFill>
                <a:latin typeface="Carlito"/>
                <a:cs typeface="Carlito"/>
              </a:rPr>
              <a:t>thinking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7035" y="2743200"/>
            <a:ext cx="4203191" cy="2717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13859" y="5606795"/>
            <a:ext cx="2801112" cy="1251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45" y="1011681"/>
            <a:ext cx="700150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ENERGY </a:t>
            </a:r>
            <a:r>
              <a:rPr dirty="0" spc="-5"/>
              <a:t>AND </a:t>
            </a:r>
            <a:r>
              <a:rPr dirty="0" spc="-10"/>
              <a:t>GLOBAL</a:t>
            </a:r>
            <a:r>
              <a:rPr dirty="0" spc="-80"/>
              <a:t> </a:t>
            </a:r>
            <a:r>
              <a:rPr dirty="0" spc="-10"/>
              <a:t>WARMING</a:t>
            </a:r>
          </a:p>
        </p:txBody>
      </p:sp>
      <p:sp>
        <p:nvSpPr>
          <p:cNvPr id="3" name="object 3"/>
          <p:cNvSpPr/>
          <p:nvPr/>
        </p:nvSpPr>
        <p:spPr>
          <a:xfrm>
            <a:off x="2950464" y="1690116"/>
            <a:ext cx="6925056" cy="445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1129" y="1031240"/>
            <a:ext cx="6757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INSTRUCTION BASED</a:t>
            </a:r>
            <a:r>
              <a:rPr dirty="0"/>
              <a:t> </a:t>
            </a:r>
            <a:r>
              <a:rPr dirty="0" spc="-5"/>
              <a:t>LEARNING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72182" y="1748282"/>
            <a:ext cx="2430780" cy="1921510"/>
            <a:chOff x="2472182" y="1748282"/>
            <a:chExt cx="2430780" cy="1921510"/>
          </a:xfrm>
        </p:grpSpPr>
        <p:sp>
          <p:nvSpPr>
            <p:cNvPr id="4" name="object 4"/>
            <p:cNvSpPr/>
            <p:nvPr/>
          </p:nvSpPr>
          <p:spPr>
            <a:xfrm>
              <a:off x="2484882" y="1760982"/>
              <a:ext cx="2405380" cy="1896110"/>
            </a:xfrm>
            <a:custGeom>
              <a:avLst/>
              <a:gdLst/>
              <a:ahLst/>
              <a:cxnLst/>
              <a:rect l="l" t="t" r="r" b="b"/>
              <a:pathLst>
                <a:path w="2405379" h="1896110">
                  <a:moveTo>
                    <a:pt x="1202435" y="0"/>
                  </a:moveTo>
                  <a:lnTo>
                    <a:pt x="1148875" y="923"/>
                  </a:lnTo>
                  <a:lnTo>
                    <a:pt x="1095914" y="3668"/>
                  </a:lnTo>
                  <a:lnTo>
                    <a:pt x="1043601" y="8197"/>
                  </a:lnTo>
                  <a:lnTo>
                    <a:pt x="991987" y="14470"/>
                  </a:lnTo>
                  <a:lnTo>
                    <a:pt x="941119" y="22449"/>
                  </a:lnTo>
                  <a:lnTo>
                    <a:pt x="891046" y="32095"/>
                  </a:lnTo>
                  <a:lnTo>
                    <a:pt x="841818" y="43371"/>
                  </a:lnTo>
                  <a:lnTo>
                    <a:pt x="793483" y="56237"/>
                  </a:lnTo>
                  <a:lnTo>
                    <a:pt x="746090" y="70655"/>
                  </a:lnTo>
                  <a:lnTo>
                    <a:pt x="699688" y="86586"/>
                  </a:lnTo>
                  <a:lnTo>
                    <a:pt x="654326" y="103991"/>
                  </a:lnTo>
                  <a:lnTo>
                    <a:pt x="610052" y="122833"/>
                  </a:lnTo>
                  <a:lnTo>
                    <a:pt x="566916" y="143073"/>
                  </a:lnTo>
                  <a:lnTo>
                    <a:pt x="524967" y="164672"/>
                  </a:lnTo>
                  <a:lnTo>
                    <a:pt x="484252" y="187592"/>
                  </a:lnTo>
                  <a:lnTo>
                    <a:pt x="444822" y="211793"/>
                  </a:lnTo>
                  <a:lnTo>
                    <a:pt x="406725" y="237238"/>
                  </a:lnTo>
                  <a:lnTo>
                    <a:pt x="370010" y="263888"/>
                  </a:lnTo>
                  <a:lnTo>
                    <a:pt x="334726" y="291705"/>
                  </a:lnTo>
                  <a:lnTo>
                    <a:pt x="300922" y="320649"/>
                  </a:lnTo>
                  <a:lnTo>
                    <a:pt x="268646" y="350683"/>
                  </a:lnTo>
                  <a:lnTo>
                    <a:pt x="237947" y="381768"/>
                  </a:lnTo>
                  <a:lnTo>
                    <a:pt x="208875" y="413865"/>
                  </a:lnTo>
                  <a:lnTo>
                    <a:pt x="181478" y="446935"/>
                  </a:lnTo>
                  <a:lnTo>
                    <a:pt x="155805" y="480941"/>
                  </a:lnTo>
                  <a:lnTo>
                    <a:pt x="131905" y="515844"/>
                  </a:lnTo>
                  <a:lnTo>
                    <a:pt x="109827" y="551604"/>
                  </a:lnTo>
                  <a:lnTo>
                    <a:pt x="89620" y="588184"/>
                  </a:lnTo>
                  <a:lnTo>
                    <a:pt x="71332" y="625546"/>
                  </a:lnTo>
                  <a:lnTo>
                    <a:pt x="55012" y="663649"/>
                  </a:lnTo>
                  <a:lnTo>
                    <a:pt x="40710" y="702457"/>
                  </a:lnTo>
                  <a:lnTo>
                    <a:pt x="28475" y="741930"/>
                  </a:lnTo>
                  <a:lnTo>
                    <a:pt x="18354" y="782030"/>
                  </a:lnTo>
                  <a:lnTo>
                    <a:pt x="10397" y="822718"/>
                  </a:lnTo>
                  <a:lnTo>
                    <a:pt x="4653" y="863956"/>
                  </a:lnTo>
                  <a:lnTo>
                    <a:pt x="1171" y="905706"/>
                  </a:lnTo>
                  <a:lnTo>
                    <a:pt x="0" y="947927"/>
                  </a:lnTo>
                  <a:lnTo>
                    <a:pt x="1171" y="990149"/>
                  </a:lnTo>
                  <a:lnTo>
                    <a:pt x="4653" y="1031899"/>
                  </a:lnTo>
                  <a:lnTo>
                    <a:pt x="10397" y="1073137"/>
                  </a:lnTo>
                  <a:lnTo>
                    <a:pt x="18354" y="1113825"/>
                  </a:lnTo>
                  <a:lnTo>
                    <a:pt x="28475" y="1153925"/>
                  </a:lnTo>
                  <a:lnTo>
                    <a:pt x="40710" y="1193398"/>
                  </a:lnTo>
                  <a:lnTo>
                    <a:pt x="55012" y="1232206"/>
                  </a:lnTo>
                  <a:lnTo>
                    <a:pt x="71332" y="1270309"/>
                  </a:lnTo>
                  <a:lnTo>
                    <a:pt x="89620" y="1307671"/>
                  </a:lnTo>
                  <a:lnTo>
                    <a:pt x="109827" y="1344251"/>
                  </a:lnTo>
                  <a:lnTo>
                    <a:pt x="131905" y="1380011"/>
                  </a:lnTo>
                  <a:lnTo>
                    <a:pt x="155805" y="1414914"/>
                  </a:lnTo>
                  <a:lnTo>
                    <a:pt x="181478" y="1448920"/>
                  </a:lnTo>
                  <a:lnTo>
                    <a:pt x="208875" y="1481990"/>
                  </a:lnTo>
                  <a:lnTo>
                    <a:pt x="237947" y="1514087"/>
                  </a:lnTo>
                  <a:lnTo>
                    <a:pt x="268646" y="1545172"/>
                  </a:lnTo>
                  <a:lnTo>
                    <a:pt x="300922" y="1575206"/>
                  </a:lnTo>
                  <a:lnTo>
                    <a:pt x="334726" y="1604150"/>
                  </a:lnTo>
                  <a:lnTo>
                    <a:pt x="370010" y="1631967"/>
                  </a:lnTo>
                  <a:lnTo>
                    <a:pt x="406725" y="1658617"/>
                  </a:lnTo>
                  <a:lnTo>
                    <a:pt x="444822" y="1684062"/>
                  </a:lnTo>
                  <a:lnTo>
                    <a:pt x="484252" y="1708263"/>
                  </a:lnTo>
                  <a:lnTo>
                    <a:pt x="524967" y="1731183"/>
                  </a:lnTo>
                  <a:lnTo>
                    <a:pt x="566916" y="1752782"/>
                  </a:lnTo>
                  <a:lnTo>
                    <a:pt x="610052" y="1773022"/>
                  </a:lnTo>
                  <a:lnTo>
                    <a:pt x="654326" y="1791864"/>
                  </a:lnTo>
                  <a:lnTo>
                    <a:pt x="699688" y="1809269"/>
                  </a:lnTo>
                  <a:lnTo>
                    <a:pt x="746090" y="1825200"/>
                  </a:lnTo>
                  <a:lnTo>
                    <a:pt x="793483" y="1839618"/>
                  </a:lnTo>
                  <a:lnTo>
                    <a:pt x="841818" y="1852484"/>
                  </a:lnTo>
                  <a:lnTo>
                    <a:pt x="891046" y="1863760"/>
                  </a:lnTo>
                  <a:lnTo>
                    <a:pt x="941119" y="1873406"/>
                  </a:lnTo>
                  <a:lnTo>
                    <a:pt x="991987" y="1881385"/>
                  </a:lnTo>
                  <a:lnTo>
                    <a:pt x="1043601" y="1887658"/>
                  </a:lnTo>
                  <a:lnTo>
                    <a:pt x="1095914" y="1892187"/>
                  </a:lnTo>
                  <a:lnTo>
                    <a:pt x="1148875" y="1894932"/>
                  </a:lnTo>
                  <a:lnTo>
                    <a:pt x="1202435" y="1895855"/>
                  </a:lnTo>
                  <a:lnTo>
                    <a:pt x="1255996" y="1894932"/>
                  </a:lnTo>
                  <a:lnTo>
                    <a:pt x="1308957" y="1892187"/>
                  </a:lnTo>
                  <a:lnTo>
                    <a:pt x="1361270" y="1887658"/>
                  </a:lnTo>
                  <a:lnTo>
                    <a:pt x="1412884" y="1881385"/>
                  </a:lnTo>
                  <a:lnTo>
                    <a:pt x="1463752" y="1873406"/>
                  </a:lnTo>
                  <a:lnTo>
                    <a:pt x="1513825" y="1863760"/>
                  </a:lnTo>
                  <a:lnTo>
                    <a:pt x="1563053" y="1852484"/>
                  </a:lnTo>
                  <a:lnTo>
                    <a:pt x="1611388" y="1839618"/>
                  </a:lnTo>
                  <a:lnTo>
                    <a:pt x="1658781" y="1825200"/>
                  </a:lnTo>
                  <a:lnTo>
                    <a:pt x="1705183" y="1809269"/>
                  </a:lnTo>
                  <a:lnTo>
                    <a:pt x="1750545" y="1791864"/>
                  </a:lnTo>
                  <a:lnTo>
                    <a:pt x="1794819" y="1773022"/>
                  </a:lnTo>
                  <a:lnTo>
                    <a:pt x="1837955" y="1752782"/>
                  </a:lnTo>
                  <a:lnTo>
                    <a:pt x="1879904" y="1731183"/>
                  </a:lnTo>
                  <a:lnTo>
                    <a:pt x="1920619" y="1708263"/>
                  </a:lnTo>
                  <a:lnTo>
                    <a:pt x="1960049" y="1684062"/>
                  </a:lnTo>
                  <a:lnTo>
                    <a:pt x="1998146" y="1658617"/>
                  </a:lnTo>
                  <a:lnTo>
                    <a:pt x="2034861" y="1631967"/>
                  </a:lnTo>
                  <a:lnTo>
                    <a:pt x="2070145" y="1604150"/>
                  </a:lnTo>
                  <a:lnTo>
                    <a:pt x="2103949" y="1575206"/>
                  </a:lnTo>
                  <a:lnTo>
                    <a:pt x="2136225" y="1545172"/>
                  </a:lnTo>
                  <a:lnTo>
                    <a:pt x="2166924" y="1514087"/>
                  </a:lnTo>
                  <a:lnTo>
                    <a:pt x="2195996" y="1481990"/>
                  </a:lnTo>
                  <a:lnTo>
                    <a:pt x="2223393" y="1448920"/>
                  </a:lnTo>
                  <a:lnTo>
                    <a:pt x="2249066" y="1414914"/>
                  </a:lnTo>
                  <a:lnTo>
                    <a:pt x="2272966" y="1380011"/>
                  </a:lnTo>
                  <a:lnTo>
                    <a:pt x="2295044" y="1344251"/>
                  </a:lnTo>
                  <a:lnTo>
                    <a:pt x="2315251" y="1307671"/>
                  </a:lnTo>
                  <a:lnTo>
                    <a:pt x="2333539" y="1270309"/>
                  </a:lnTo>
                  <a:lnTo>
                    <a:pt x="2349859" y="1232206"/>
                  </a:lnTo>
                  <a:lnTo>
                    <a:pt x="2364161" y="1193398"/>
                  </a:lnTo>
                  <a:lnTo>
                    <a:pt x="2376396" y="1153925"/>
                  </a:lnTo>
                  <a:lnTo>
                    <a:pt x="2386517" y="1113825"/>
                  </a:lnTo>
                  <a:lnTo>
                    <a:pt x="2394474" y="1073137"/>
                  </a:lnTo>
                  <a:lnTo>
                    <a:pt x="2400218" y="1031899"/>
                  </a:lnTo>
                  <a:lnTo>
                    <a:pt x="2403700" y="990149"/>
                  </a:lnTo>
                  <a:lnTo>
                    <a:pt x="2404872" y="947927"/>
                  </a:lnTo>
                  <a:lnTo>
                    <a:pt x="2403700" y="905706"/>
                  </a:lnTo>
                  <a:lnTo>
                    <a:pt x="2400218" y="863956"/>
                  </a:lnTo>
                  <a:lnTo>
                    <a:pt x="2394474" y="822718"/>
                  </a:lnTo>
                  <a:lnTo>
                    <a:pt x="2386517" y="782030"/>
                  </a:lnTo>
                  <a:lnTo>
                    <a:pt x="2376396" y="741930"/>
                  </a:lnTo>
                  <a:lnTo>
                    <a:pt x="2364161" y="702457"/>
                  </a:lnTo>
                  <a:lnTo>
                    <a:pt x="2349859" y="663649"/>
                  </a:lnTo>
                  <a:lnTo>
                    <a:pt x="2333539" y="625546"/>
                  </a:lnTo>
                  <a:lnTo>
                    <a:pt x="2315251" y="588184"/>
                  </a:lnTo>
                  <a:lnTo>
                    <a:pt x="2295044" y="551604"/>
                  </a:lnTo>
                  <a:lnTo>
                    <a:pt x="2272966" y="515844"/>
                  </a:lnTo>
                  <a:lnTo>
                    <a:pt x="2249066" y="480941"/>
                  </a:lnTo>
                  <a:lnTo>
                    <a:pt x="2223393" y="446935"/>
                  </a:lnTo>
                  <a:lnTo>
                    <a:pt x="2195996" y="413865"/>
                  </a:lnTo>
                  <a:lnTo>
                    <a:pt x="2166924" y="381768"/>
                  </a:lnTo>
                  <a:lnTo>
                    <a:pt x="2136225" y="350683"/>
                  </a:lnTo>
                  <a:lnTo>
                    <a:pt x="2103949" y="320649"/>
                  </a:lnTo>
                  <a:lnTo>
                    <a:pt x="2070145" y="291705"/>
                  </a:lnTo>
                  <a:lnTo>
                    <a:pt x="2034861" y="263888"/>
                  </a:lnTo>
                  <a:lnTo>
                    <a:pt x="1998146" y="237238"/>
                  </a:lnTo>
                  <a:lnTo>
                    <a:pt x="1960049" y="211793"/>
                  </a:lnTo>
                  <a:lnTo>
                    <a:pt x="1920619" y="187592"/>
                  </a:lnTo>
                  <a:lnTo>
                    <a:pt x="1879904" y="164672"/>
                  </a:lnTo>
                  <a:lnTo>
                    <a:pt x="1837955" y="143073"/>
                  </a:lnTo>
                  <a:lnTo>
                    <a:pt x="1794819" y="122833"/>
                  </a:lnTo>
                  <a:lnTo>
                    <a:pt x="1750545" y="103991"/>
                  </a:lnTo>
                  <a:lnTo>
                    <a:pt x="1705183" y="86586"/>
                  </a:lnTo>
                  <a:lnTo>
                    <a:pt x="1658781" y="70655"/>
                  </a:lnTo>
                  <a:lnTo>
                    <a:pt x="1611388" y="56237"/>
                  </a:lnTo>
                  <a:lnTo>
                    <a:pt x="1563053" y="43371"/>
                  </a:lnTo>
                  <a:lnTo>
                    <a:pt x="1513825" y="32095"/>
                  </a:lnTo>
                  <a:lnTo>
                    <a:pt x="1463752" y="22449"/>
                  </a:lnTo>
                  <a:lnTo>
                    <a:pt x="1412884" y="14470"/>
                  </a:lnTo>
                  <a:lnTo>
                    <a:pt x="1361270" y="8197"/>
                  </a:lnTo>
                  <a:lnTo>
                    <a:pt x="1308957" y="3668"/>
                  </a:lnTo>
                  <a:lnTo>
                    <a:pt x="1255996" y="923"/>
                  </a:lnTo>
                  <a:lnTo>
                    <a:pt x="1202435" y="0"/>
                  </a:lnTo>
                  <a:close/>
                </a:path>
              </a:pathLst>
            </a:custGeom>
            <a:solidFill>
              <a:srgbClr val="4F81BC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84882" y="1760982"/>
              <a:ext cx="2405380" cy="1896110"/>
            </a:xfrm>
            <a:custGeom>
              <a:avLst/>
              <a:gdLst/>
              <a:ahLst/>
              <a:cxnLst/>
              <a:rect l="l" t="t" r="r" b="b"/>
              <a:pathLst>
                <a:path w="2405379" h="1896110">
                  <a:moveTo>
                    <a:pt x="0" y="947927"/>
                  </a:moveTo>
                  <a:lnTo>
                    <a:pt x="1171" y="905706"/>
                  </a:lnTo>
                  <a:lnTo>
                    <a:pt x="4653" y="863956"/>
                  </a:lnTo>
                  <a:lnTo>
                    <a:pt x="10397" y="822718"/>
                  </a:lnTo>
                  <a:lnTo>
                    <a:pt x="18354" y="782030"/>
                  </a:lnTo>
                  <a:lnTo>
                    <a:pt x="28475" y="741930"/>
                  </a:lnTo>
                  <a:lnTo>
                    <a:pt x="40710" y="702457"/>
                  </a:lnTo>
                  <a:lnTo>
                    <a:pt x="55012" y="663649"/>
                  </a:lnTo>
                  <a:lnTo>
                    <a:pt x="71332" y="625546"/>
                  </a:lnTo>
                  <a:lnTo>
                    <a:pt x="89620" y="588184"/>
                  </a:lnTo>
                  <a:lnTo>
                    <a:pt x="109827" y="551604"/>
                  </a:lnTo>
                  <a:lnTo>
                    <a:pt x="131905" y="515844"/>
                  </a:lnTo>
                  <a:lnTo>
                    <a:pt x="155805" y="480941"/>
                  </a:lnTo>
                  <a:lnTo>
                    <a:pt x="181478" y="446935"/>
                  </a:lnTo>
                  <a:lnTo>
                    <a:pt x="208875" y="413865"/>
                  </a:lnTo>
                  <a:lnTo>
                    <a:pt x="237947" y="381768"/>
                  </a:lnTo>
                  <a:lnTo>
                    <a:pt x="268646" y="350683"/>
                  </a:lnTo>
                  <a:lnTo>
                    <a:pt x="300922" y="320649"/>
                  </a:lnTo>
                  <a:lnTo>
                    <a:pt x="334726" y="291705"/>
                  </a:lnTo>
                  <a:lnTo>
                    <a:pt x="370010" y="263888"/>
                  </a:lnTo>
                  <a:lnTo>
                    <a:pt x="406725" y="237238"/>
                  </a:lnTo>
                  <a:lnTo>
                    <a:pt x="444822" y="211793"/>
                  </a:lnTo>
                  <a:lnTo>
                    <a:pt x="484252" y="187592"/>
                  </a:lnTo>
                  <a:lnTo>
                    <a:pt x="524967" y="164672"/>
                  </a:lnTo>
                  <a:lnTo>
                    <a:pt x="566916" y="143073"/>
                  </a:lnTo>
                  <a:lnTo>
                    <a:pt x="610052" y="122833"/>
                  </a:lnTo>
                  <a:lnTo>
                    <a:pt x="654326" y="103991"/>
                  </a:lnTo>
                  <a:lnTo>
                    <a:pt x="699688" y="86586"/>
                  </a:lnTo>
                  <a:lnTo>
                    <a:pt x="746090" y="70655"/>
                  </a:lnTo>
                  <a:lnTo>
                    <a:pt x="793483" y="56237"/>
                  </a:lnTo>
                  <a:lnTo>
                    <a:pt x="841818" y="43371"/>
                  </a:lnTo>
                  <a:lnTo>
                    <a:pt x="891046" y="32095"/>
                  </a:lnTo>
                  <a:lnTo>
                    <a:pt x="941119" y="22449"/>
                  </a:lnTo>
                  <a:lnTo>
                    <a:pt x="991987" y="14470"/>
                  </a:lnTo>
                  <a:lnTo>
                    <a:pt x="1043601" y="8197"/>
                  </a:lnTo>
                  <a:lnTo>
                    <a:pt x="1095914" y="3668"/>
                  </a:lnTo>
                  <a:lnTo>
                    <a:pt x="1148875" y="923"/>
                  </a:lnTo>
                  <a:lnTo>
                    <a:pt x="1202435" y="0"/>
                  </a:lnTo>
                  <a:lnTo>
                    <a:pt x="1255996" y="923"/>
                  </a:lnTo>
                  <a:lnTo>
                    <a:pt x="1308957" y="3668"/>
                  </a:lnTo>
                  <a:lnTo>
                    <a:pt x="1361270" y="8197"/>
                  </a:lnTo>
                  <a:lnTo>
                    <a:pt x="1412884" y="14470"/>
                  </a:lnTo>
                  <a:lnTo>
                    <a:pt x="1463752" y="22449"/>
                  </a:lnTo>
                  <a:lnTo>
                    <a:pt x="1513825" y="32095"/>
                  </a:lnTo>
                  <a:lnTo>
                    <a:pt x="1563053" y="43371"/>
                  </a:lnTo>
                  <a:lnTo>
                    <a:pt x="1611388" y="56237"/>
                  </a:lnTo>
                  <a:lnTo>
                    <a:pt x="1658781" y="70655"/>
                  </a:lnTo>
                  <a:lnTo>
                    <a:pt x="1705183" y="86586"/>
                  </a:lnTo>
                  <a:lnTo>
                    <a:pt x="1750545" y="103991"/>
                  </a:lnTo>
                  <a:lnTo>
                    <a:pt x="1794819" y="122833"/>
                  </a:lnTo>
                  <a:lnTo>
                    <a:pt x="1837955" y="143073"/>
                  </a:lnTo>
                  <a:lnTo>
                    <a:pt x="1879904" y="164672"/>
                  </a:lnTo>
                  <a:lnTo>
                    <a:pt x="1920619" y="187592"/>
                  </a:lnTo>
                  <a:lnTo>
                    <a:pt x="1960049" y="211793"/>
                  </a:lnTo>
                  <a:lnTo>
                    <a:pt x="1998146" y="237238"/>
                  </a:lnTo>
                  <a:lnTo>
                    <a:pt x="2034861" y="263888"/>
                  </a:lnTo>
                  <a:lnTo>
                    <a:pt x="2070145" y="291705"/>
                  </a:lnTo>
                  <a:lnTo>
                    <a:pt x="2103949" y="320649"/>
                  </a:lnTo>
                  <a:lnTo>
                    <a:pt x="2136225" y="350683"/>
                  </a:lnTo>
                  <a:lnTo>
                    <a:pt x="2166924" y="381768"/>
                  </a:lnTo>
                  <a:lnTo>
                    <a:pt x="2195996" y="413865"/>
                  </a:lnTo>
                  <a:lnTo>
                    <a:pt x="2223393" y="446935"/>
                  </a:lnTo>
                  <a:lnTo>
                    <a:pt x="2249066" y="480941"/>
                  </a:lnTo>
                  <a:lnTo>
                    <a:pt x="2272966" y="515844"/>
                  </a:lnTo>
                  <a:lnTo>
                    <a:pt x="2295044" y="551604"/>
                  </a:lnTo>
                  <a:lnTo>
                    <a:pt x="2315251" y="588184"/>
                  </a:lnTo>
                  <a:lnTo>
                    <a:pt x="2333539" y="625546"/>
                  </a:lnTo>
                  <a:lnTo>
                    <a:pt x="2349859" y="663649"/>
                  </a:lnTo>
                  <a:lnTo>
                    <a:pt x="2364161" y="702457"/>
                  </a:lnTo>
                  <a:lnTo>
                    <a:pt x="2376396" y="741930"/>
                  </a:lnTo>
                  <a:lnTo>
                    <a:pt x="2386517" y="782030"/>
                  </a:lnTo>
                  <a:lnTo>
                    <a:pt x="2394474" y="822718"/>
                  </a:lnTo>
                  <a:lnTo>
                    <a:pt x="2400218" y="863956"/>
                  </a:lnTo>
                  <a:lnTo>
                    <a:pt x="2403700" y="905706"/>
                  </a:lnTo>
                  <a:lnTo>
                    <a:pt x="2404872" y="947927"/>
                  </a:lnTo>
                  <a:lnTo>
                    <a:pt x="2403700" y="990149"/>
                  </a:lnTo>
                  <a:lnTo>
                    <a:pt x="2400218" y="1031899"/>
                  </a:lnTo>
                  <a:lnTo>
                    <a:pt x="2394474" y="1073137"/>
                  </a:lnTo>
                  <a:lnTo>
                    <a:pt x="2386517" y="1113825"/>
                  </a:lnTo>
                  <a:lnTo>
                    <a:pt x="2376396" y="1153925"/>
                  </a:lnTo>
                  <a:lnTo>
                    <a:pt x="2364161" y="1193398"/>
                  </a:lnTo>
                  <a:lnTo>
                    <a:pt x="2349859" y="1232206"/>
                  </a:lnTo>
                  <a:lnTo>
                    <a:pt x="2333539" y="1270309"/>
                  </a:lnTo>
                  <a:lnTo>
                    <a:pt x="2315251" y="1307671"/>
                  </a:lnTo>
                  <a:lnTo>
                    <a:pt x="2295044" y="1344251"/>
                  </a:lnTo>
                  <a:lnTo>
                    <a:pt x="2272966" y="1380011"/>
                  </a:lnTo>
                  <a:lnTo>
                    <a:pt x="2249066" y="1414914"/>
                  </a:lnTo>
                  <a:lnTo>
                    <a:pt x="2223393" y="1448920"/>
                  </a:lnTo>
                  <a:lnTo>
                    <a:pt x="2195996" y="1481990"/>
                  </a:lnTo>
                  <a:lnTo>
                    <a:pt x="2166924" y="1514087"/>
                  </a:lnTo>
                  <a:lnTo>
                    <a:pt x="2136225" y="1545172"/>
                  </a:lnTo>
                  <a:lnTo>
                    <a:pt x="2103949" y="1575206"/>
                  </a:lnTo>
                  <a:lnTo>
                    <a:pt x="2070145" y="1604150"/>
                  </a:lnTo>
                  <a:lnTo>
                    <a:pt x="2034861" y="1631967"/>
                  </a:lnTo>
                  <a:lnTo>
                    <a:pt x="1998146" y="1658617"/>
                  </a:lnTo>
                  <a:lnTo>
                    <a:pt x="1960049" y="1684062"/>
                  </a:lnTo>
                  <a:lnTo>
                    <a:pt x="1920619" y="1708263"/>
                  </a:lnTo>
                  <a:lnTo>
                    <a:pt x="1879904" y="1731183"/>
                  </a:lnTo>
                  <a:lnTo>
                    <a:pt x="1837955" y="1752782"/>
                  </a:lnTo>
                  <a:lnTo>
                    <a:pt x="1794819" y="1773022"/>
                  </a:lnTo>
                  <a:lnTo>
                    <a:pt x="1750545" y="1791864"/>
                  </a:lnTo>
                  <a:lnTo>
                    <a:pt x="1705183" y="1809269"/>
                  </a:lnTo>
                  <a:lnTo>
                    <a:pt x="1658781" y="1825200"/>
                  </a:lnTo>
                  <a:lnTo>
                    <a:pt x="1611388" y="1839618"/>
                  </a:lnTo>
                  <a:lnTo>
                    <a:pt x="1563053" y="1852484"/>
                  </a:lnTo>
                  <a:lnTo>
                    <a:pt x="1513825" y="1863760"/>
                  </a:lnTo>
                  <a:lnTo>
                    <a:pt x="1463752" y="1873406"/>
                  </a:lnTo>
                  <a:lnTo>
                    <a:pt x="1412884" y="1881385"/>
                  </a:lnTo>
                  <a:lnTo>
                    <a:pt x="1361270" y="1887658"/>
                  </a:lnTo>
                  <a:lnTo>
                    <a:pt x="1308957" y="1892187"/>
                  </a:lnTo>
                  <a:lnTo>
                    <a:pt x="1255996" y="1894932"/>
                  </a:lnTo>
                  <a:lnTo>
                    <a:pt x="1202435" y="1895855"/>
                  </a:lnTo>
                  <a:lnTo>
                    <a:pt x="1148875" y="1894932"/>
                  </a:lnTo>
                  <a:lnTo>
                    <a:pt x="1095914" y="1892187"/>
                  </a:lnTo>
                  <a:lnTo>
                    <a:pt x="1043601" y="1887658"/>
                  </a:lnTo>
                  <a:lnTo>
                    <a:pt x="991987" y="1881385"/>
                  </a:lnTo>
                  <a:lnTo>
                    <a:pt x="941119" y="1873406"/>
                  </a:lnTo>
                  <a:lnTo>
                    <a:pt x="891046" y="1863760"/>
                  </a:lnTo>
                  <a:lnTo>
                    <a:pt x="841818" y="1852484"/>
                  </a:lnTo>
                  <a:lnTo>
                    <a:pt x="793483" y="1839618"/>
                  </a:lnTo>
                  <a:lnTo>
                    <a:pt x="746090" y="1825200"/>
                  </a:lnTo>
                  <a:lnTo>
                    <a:pt x="699688" y="1809269"/>
                  </a:lnTo>
                  <a:lnTo>
                    <a:pt x="654326" y="1791864"/>
                  </a:lnTo>
                  <a:lnTo>
                    <a:pt x="610052" y="1773022"/>
                  </a:lnTo>
                  <a:lnTo>
                    <a:pt x="566916" y="1752782"/>
                  </a:lnTo>
                  <a:lnTo>
                    <a:pt x="524967" y="1731183"/>
                  </a:lnTo>
                  <a:lnTo>
                    <a:pt x="484252" y="1708263"/>
                  </a:lnTo>
                  <a:lnTo>
                    <a:pt x="444822" y="1684062"/>
                  </a:lnTo>
                  <a:lnTo>
                    <a:pt x="406725" y="1658617"/>
                  </a:lnTo>
                  <a:lnTo>
                    <a:pt x="370010" y="1631967"/>
                  </a:lnTo>
                  <a:lnTo>
                    <a:pt x="334726" y="1604150"/>
                  </a:lnTo>
                  <a:lnTo>
                    <a:pt x="300922" y="1575206"/>
                  </a:lnTo>
                  <a:lnTo>
                    <a:pt x="268646" y="1545172"/>
                  </a:lnTo>
                  <a:lnTo>
                    <a:pt x="237947" y="1514087"/>
                  </a:lnTo>
                  <a:lnTo>
                    <a:pt x="208875" y="1481990"/>
                  </a:lnTo>
                  <a:lnTo>
                    <a:pt x="181478" y="1448920"/>
                  </a:lnTo>
                  <a:lnTo>
                    <a:pt x="155805" y="1414914"/>
                  </a:lnTo>
                  <a:lnTo>
                    <a:pt x="131905" y="1380011"/>
                  </a:lnTo>
                  <a:lnTo>
                    <a:pt x="109827" y="1344251"/>
                  </a:lnTo>
                  <a:lnTo>
                    <a:pt x="89620" y="1307671"/>
                  </a:lnTo>
                  <a:lnTo>
                    <a:pt x="71332" y="1270309"/>
                  </a:lnTo>
                  <a:lnTo>
                    <a:pt x="55012" y="1232206"/>
                  </a:lnTo>
                  <a:lnTo>
                    <a:pt x="40710" y="1193398"/>
                  </a:lnTo>
                  <a:lnTo>
                    <a:pt x="28475" y="1153925"/>
                  </a:lnTo>
                  <a:lnTo>
                    <a:pt x="18354" y="1113825"/>
                  </a:lnTo>
                  <a:lnTo>
                    <a:pt x="10397" y="1073137"/>
                  </a:lnTo>
                  <a:lnTo>
                    <a:pt x="4653" y="1031899"/>
                  </a:lnTo>
                  <a:lnTo>
                    <a:pt x="1171" y="990149"/>
                  </a:lnTo>
                  <a:lnTo>
                    <a:pt x="0" y="94792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187954" y="2470531"/>
            <a:ext cx="998219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1F5F"/>
                </a:solidFill>
                <a:latin typeface="Carlito"/>
                <a:cs typeface="Carlito"/>
              </a:rPr>
              <a:t>CONTENT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KN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W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L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EDGE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00370" y="2051557"/>
            <a:ext cx="2107565" cy="1159510"/>
            <a:chOff x="5500370" y="2051557"/>
            <a:chExt cx="2107565" cy="1159510"/>
          </a:xfrm>
        </p:grpSpPr>
        <p:sp>
          <p:nvSpPr>
            <p:cNvPr id="8" name="object 8"/>
            <p:cNvSpPr/>
            <p:nvPr/>
          </p:nvSpPr>
          <p:spPr>
            <a:xfrm>
              <a:off x="5513070" y="2064257"/>
              <a:ext cx="2082164" cy="1134110"/>
            </a:xfrm>
            <a:custGeom>
              <a:avLst/>
              <a:gdLst/>
              <a:ahLst/>
              <a:cxnLst/>
              <a:rect l="l" t="t" r="r" b="b"/>
              <a:pathLst>
                <a:path w="2082165" h="1134110">
                  <a:moveTo>
                    <a:pt x="1040891" y="0"/>
                  </a:moveTo>
                  <a:lnTo>
                    <a:pt x="979725" y="962"/>
                  </a:lnTo>
                  <a:lnTo>
                    <a:pt x="919490" y="3814"/>
                  </a:lnTo>
                  <a:lnTo>
                    <a:pt x="860285" y="8503"/>
                  </a:lnTo>
                  <a:lnTo>
                    <a:pt x="802206" y="14975"/>
                  </a:lnTo>
                  <a:lnTo>
                    <a:pt x="745351" y="23177"/>
                  </a:lnTo>
                  <a:lnTo>
                    <a:pt x="689818" y="33056"/>
                  </a:lnTo>
                  <a:lnTo>
                    <a:pt x="635704" y="44559"/>
                  </a:lnTo>
                  <a:lnTo>
                    <a:pt x="583107" y="57632"/>
                  </a:lnTo>
                  <a:lnTo>
                    <a:pt x="532125" y="72222"/>
                  </a:lnTo>
                  <a:lnTo>
                    <a:pt x="482855" y="88276"/>
                  </a:lnTo>
                  <a:lnTo>
                    <a:pt x="435395" y="105741"/>
                  </a:lnTo>
                  <a:lnTo>
                    <a:pt x="389841" y="124563"/>
                  </a:lnTo>
                  <a:lnTo>
                    <a:pt x="346293" y="144690"/>
                  </a:lnTo>
                  <a:lnTo>
                    <a:pt x="304847" y="166068"/>
                  </a:lnTo>
                  <a:lnTo>
                    <a:pt x="265601" y="188644"/>
                  </a:lnTo>
                  <a:lnTo>
                    <a:pt x="228653" y="212364"/>
                  </a:lnTo>
                  <a:lnTo>
                    <a:pt x="194100" y="237176"/>
                  </a:lnTo>
                  <a:lnTo>
                    <a:pt x="162039" y="263027"/>
                  </a:lnTo>
                  <a:lnTo>
                    <a:pt x="132569" y="289862"/>
                  </a:lnTo>
                  <a:lnTo>
                    <a:pt x="105786" y="317629"/>
                  </a:lnTo>
                  <a:lnTo>
                    <a:pt x="60676" y="375746"/>
                  </a:lnTo>
                  <a:lnTo>
                    <a:pt x="27487" y="436952"/>
                  </a:lnTo>
                  <a:lnTo>
                    <a:pt x="7001" y="500821"/>
                  </a:lnTo>
                  <a:lnTo>
                    <a:pt x="0" y="566927"/>
                  </a:lnTo>
                  <a:lnTo>
                    <a:pt x="1766" y="600234"/>
                  </a:lnTo>
                  <a:lnTo>
                    <a:pt x="15608" y="665275"/>
                  </a:lnTo>
                  <a:lnTo>
                    <a:pt x="42542" y="727865"/>
                  </a:lnTo>
                  <a:lnTo>
                    <a:pt x="81789" y="787580"/>
                  </a:lnTo>
                  <a:lnTo>
                    <a:pt x="132569" y="843993"/>
                  </a:lnTo>
                  <a:lnTo>
                    <a:pt x="162039" y="870828"/>
                  </a:lnTo>
                  <a:lnTo>
                    <a:pt x="194100" y="896679"/>
                  </a:lnTo>
                  <a:lnTo>
                    <a:pt x="228653" y="921491"/>
                  </a:lnTo>
                  <a:lnTo>
                    <a:pt x="265601" y="945211"/>
                  </a:lnTo>
                  <a:lnTo>
                    <a:pt x="304847" y="967787"/>
                  </a:lnTo>
                  <a:lnTo>
                    <a:pt x="346293" y="989165"/>
                  </a:lnTo>
                  <a:lnTo>
                    <a:pt x="389841" y="1009292"/>
                  </a:lnTo>
                  <a:lnTo>
                    <a:pt x="435395" y="1028114"/>
                  </a:lnTo>
                  <a:lnTo>
                    <a:pt x="482855" y="1045579"/>
                  </a:lnTo>
                  <a:lnTo>
                    <a:pt x="532125" y="1061633"/>
                  </a:lnTo>
                  <a:lnTo>
                    <a:pt x="583107" y="1076223"/>
                  </a:lnTo>
                  <a:lnTo>
                    <a:pt x="635704" y="1089296"/>
                  </a:lnTo>
                  <a:lnTo>
                    <a:pt x="689818" y="1100799"/>
                  </a:lnTo>
                  <a:lnTo>
                    <a:pt x="745351" y="1110678"/>
                  </a:lnTo>
                  <a:lnTo>
                    <a:pt x="802206" y="1118880"/>
                  </a:lnTo>
                  <a:lnTo>
                    <a:pt x="860285" y="1125352"/>
                  </a:lnTo>
                  <a:lnTo>
                    <a:pt x="919490" y="1130041"/>
                  </a:lnTo>
                  <a:lnTo>
                    <a:pt x="979725" y="1132893"/>
                  </a:lnTo>
                  <a:lnTo>
                    <a:pt x="1040891" y="1133855"/>
                  </a:lnTo>
                  <a:lnTo>
                    <a:pt x="1102058" y="1132893"/>
                  </a:lnTo>
                  <a:lnTo>
                    <a:pt x="1162293" y="1130041"/>
                  </a:lnTo>
                  <a:lnTo>
                    <a:pt x="1221498" y="1125352"/>
                  </a:lnTo>
                  <a:lnTo>
                    <a:pt x="1279577" y="1118880"/>
                  </a:lnTo>
                  <a:lnTo>
                    <a:pt x="1336432" y="1110678"/>
                  </a:lnTo>
                  <a:lnTo>
                    <a:pt x="1391965" y="1100799"/>
                  </a:lnTo>
                  <a:lnTo>
                    <a:pt x="1446079" y="1089296"/>
                  </a:lnTo>
                  <a:lnTo>
                    <a:pt x="1498676" y="1076223"/>
                  </a:lnTo>
                  <a:lnTo>
                    <a:pt x="1549658" y="1061633"/>
                  </a:lnTo>
                  <a:lnTo>
                    <a:pt x="1598928" y="1045579"/>
                  </a:lnTo>
                  <a:lnTo>
                    <a:pt x="1646388" y="1028114"/>
                  </a:lnTo>
                  <a:lnTo>
                    <a:pt x="1691942" y="1009292"/>
                  </a:lnTo>
                  <a:lnTo>
                    <a:pt x="1735490" y="989165"/>
                  </a:lnTo>
                  <a:lnTo>
                    <a:pt x="1776936" y="967787"/>
                  </a:lnTo>
                  <a:lnTo>
                    <a:pt x="1816182" y="945211"/>
                  </a:lnTo>
                  <a:lnTo>
                    <a:pt x="1853130" y="921491"/>
                  </a:lnTo>
                  <a:lnTo>
                    <a:pt x="1887683" y="896679"/>
                  </a:lnTo>
                  <a:lnTo>
                    <a:pt x="1919744" y="870828"/>
                  </a:lnTo>
                  <a:lnTo>
                    <a:pt x="1949214" y="843993"/>
                  </a:lnTo>
                  <a:lnTo>
                    <a:pt x="1975997" y="816226"/>
                  </a:lnTo>
                  <a:lnTo>
                    <a:pt x="2021107" y="758109"/>
                  </a:lnTo>
                  <a:lnTo>
                    <a:pt x="2054296" y="696903"/>
                  </a:lnTo>
                  <a:lnTo>
                    <a:pt x="2074782" y="633034"/>
                  </a:lnTo>
                  <a:lnTo>
                    <a:pt x="2081783" y="566927"/>
                  </a:lnTo>
                  <a:lnTo>
                    <a:pt x="2080017" y="533621"/>
                  </a:lnTo>
                  <a:lnTo>
                    <a:pt x="2066175" y="468580"/>
                  </a:lnTo>
                  <a:lnTo>
                    <a:pt x="2039241" y="405990"/>
                  </a:lnTo>
                  <a:lnTo>
                    <a:pt x="1999994" y="346275"/>
                  </a:lnTo>
                  <a:lnTo>
                    <a:pt x="1949214" y="289862"/>
                  </a:lnTo>
                  <a:lnTo>
                    <a:pt x="1919744" y="263027"/>
                  </a:lnTo>
                  <a:lnTo>
                    <a:pt x="1887683" y="237176"/>
                  </a:lnTo>
                  <a:lnTo>
                    <a:pt x="1853130" y="212364"/>
                  </a:lnTo>
                  <a:lnTo>
                    <a:pt x="1816182" y="188644"/>
                  </a:lnTo>
                  <a:lnTo>
                    <a:pt x="1776936" y="166068"/>
                  </a:lnTo>
                  <a:lnTo>
                    <a:pt x="1735490" y="144690"/>
                  </a:lnTo>
                  <a:lnTo>
                    <a:pt x="1691942" y="124563"/>
                  </a:lnTo>
                  <a:lnTo>
                    <a:pt x="1646388" y="105741"/>
                  </a:lnTo>
                  <a:lnTo>
                    <a:pt x="1598928" y="88276"/>
                  </a:lnTo>
                  <a:lnTo>
                    <a:pt x="1549658" y="72222"/>
                  </a:lnTo>
                  <a:lnTo>
                    <a:pt x="1498676" y="57632"/>
                  </a:lnTo>
                  <a:lnTo>
                    <a:pt x="1446079" y="44559"/>
                  </a:lnTo>
                  <a:lnTo>
                    <a:pt x="1391965" y="33056"/>
                  </a:lnTo>
                  <a:lnTo>
                    <a:pt x="1336432" y="23177"/>
                  </a:lnTo>
                  <a:lnTo>
                    <a:pt x="1279577" y="14975"/>
                  </a:lnTo>
                  <a:lnTo>
                    <a:pt x="1221498" y="8503"/>
                  </a:lnTo>
                  <a:lnTo>
                    <a:pt x="1162293" y="3814"/>
                  </a:lnTo>
                  <a:lnTo>
                    <a:pt x="1102058" y="962"/>
                  </a:lnTo>
                  <a:lnTo>
                    <a:pt x="1040891" y="0"/>
                  </a:lnTo>
                  <a:close/>
                </a:path>
              </a:pathLst>
            </a:custGeom>
            <a:solidFill>
              <a:srgbClr val="4F81BC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13070" y="2064257"/>
              <a:ext cx="2082164" cy="1134110"/>
            </a:xfrm>
            <a:custGeom>
              <a:avLst/>
              <a:gdLst/>
              <a:ahLst/>
              <a:cxnLst/>
              <a:rect l="l" t="t" r="r" b="b"/>
              <a:pathLst>
                <a:path w="2082165" h="1134110">
                  <a:moveTo>
                    <a:pt x="0" y="566927"/>
                  </a:moveTo>
                  <a:lnTo>
                    <a:pt x="7001" y="500821"/>
                  </a:lnTo>
                  <a:lnTo>
                    <a:pt x="27487" y="436952"/>
                  </a:lnTo>
                  <a:lnTo>
                    <a:pt x="60676" y="375746"/>
                  </a:lnTo>
                  <a:lnTo>
                    <a:pt x="105786" y="317629"/>
                  </a:lnTo>
                  <a:lnTo>
                    <a:pt x="132569" y="289862"/>
                  </a:lnTo>
                  <a:lnTo>
                    <a:pt x="162039" y="263027"/>
                  </a:lnTo>
                  <a:lnTo>
                    <a:pt x="194100" y="237176"/>
                  </a:lnTo>
                  <a:lnTo>
                    <a:pt x="228653" y="212364"/>
                  </a:lnTo>
                  <a:lnTo>
                    <a:pt x="265601" y="188644"/>
                  </a:lnTo>
                  <a:lnTo>
                    <a:pt x="304847" y="166068"/>
                  </a:lnTo>
                  <a:lnTo>
                    <a:pt x="346293" y="144690"/>
                  </a:lnTo>
                  <a:lnTo>
                    <a:pt x="389841" y="124563"/>
                  </a:lnTo>
                  <a:lnTo>
                    <a:pt x="435395" y="105741"/>
                  </a:lnTo>
                  <a:lnTo>
                    <a:pt x="482855" y="88276"/>
                  </a:lnTo>
                  <a:lnTo>
                    <a:pt x="532125" y="72222"/>
                  </a:lnTo>
                  <a:lnTo>
                    <a:pt x="583107" y="57632"/>
                  </a:lnTo>
                  <a:lnTo>
                    <a:pt x="635704" y="44559"/>
                  </a:lnTo>
                  <a:lnTo>
                    <a:pt x="689818" y="33056"/>
                  </a:lnTo>
                  <a:lnTo>
                    <a:pt x="745351" y="23177"/>
                  </a:lnTo>
                  <a:lnTo>
                    <a:pt x="802206" y="14975"/>
                  </a:lnTo>
                  <a:lnTo>
                    <a:pt x="860285" y="8503"/>
                  </a:lnTo>
                  <a:lnTo>
                    <a:pt x="919490" y="3814"/>
                  </a:lnTo>
                  <a:lnTo>
                    <a:pt x="979725" y="962"/>
                  </a:lnTo>
                  <a:lnTo>
                    <a:pt x="1040891" y="0"/>
                  </a:lnTo>
                  <a:lnTo>
                    <a:pt x="1102058" y="962"/>
                  </a:lnTo>
                  <a:lnTo>
                    <a:pt x="1162293" y="3814"/>
                  </a:lnTo>
                  <a:lnTo>
                    <a:pt x="1221498" y="8503"/>
                  </a:lnTo>
                  <a:lnTo>
                    <a:pt x="1279577" y="14975"/>
                  </a:lnTo>
                  <a:lnTo>
                    <a:pt x="1336432" y="23177"/>
                  </a:lnTo>
                  <a:lnTo>
                    <a:pt x="1391965" y="33056"/>
                  </a:lnTo>
                  <a:lnTo>
                    <a:pt x="1446079" y="44559"/>
                  </a:lnTo>
                  <a:lnTo>
                    <a:pt x="1498676" y="57632"/>
                  </a:lnTo>
                  <a:lnTo>
                    <a:pt x="1549658" y="72222"/>
                  </a:lnTo>
                  <a:lnTo>
                    <a:pt x="1598928" y="88276"/>
                  </a:lnTo>
                  <a:lnTo>
                    <a:pt x="1646388" y="105741"/>
                  </a:lnTo>
                  <a:lnTo>
                    <a:pt x="1691942" y="124563"/>
                  </a:lnTo>
                  <a:lnTo>
                    <a:pt x="1735490" y="144690"/>
                  </a:lnTo>
                  <a:lnTo>
                    <a:pt x="1776936" y="166068"/>
                  </a:lnTo>
                  <a:lnTo>
                    <a:pt x="1816182" y="188644"/>
                  </a:lnTo>
                  <a:lnTo>
                    <a:pt x="1853130" y="212364"/>
                  </a:lnTo>
                  <a:lnTo>
                    <a:pt x="1887683" y="237176"/>
                  </a:lnTo>
                  <a:lnTo>
                    <a:pt x="1919744" y="263027"/>
                  </a:lnTo>
                  <a:lnTo>
                    <a:pt x="1949214" y="289862"/>
                  </a:lnTo>
                  <a:lnTo>
                    <a:pt x="1975997" y="317629"/>
                  </a:lnTo>
                  <a:lnTo>
                    <a:pt x="2021107" y="375746"/>
                  </a:lnTo>
                  <a:lnTo>
                    <a:pt x="2054296" y="436952"/>
                  </a:lnTo>
                  <a:lnTo>
                    <a:pt x="2074782" y="500821"/>
                  </a:lnTo>
                  <a:lnTo>
                    <a:pt x="2081783" y="566927"/>
                  </a:lnTo>
                  <a:lnTo>
                    <a:pt x="2080017" y="600234"/>
                  </a:lnTo>
                  <a:lnTo>
                    <a:pt x="2066175" y="665275"/>
                  </a:lnTo>
                  <a:lnTo>
                    <a:pt x="2039241" y="727865"/>
                  </a:lnTo>
                  <a:lnTo>
                    <a:pt x="1999994" y="787580"/>
                  </a:lnTo>
                  <a:lnTo>
                    <a:pt x="1949214" y="843993"/>
                  </a:lnTo>
                  <a:lnTo>
                    <a:pt x="1919744" y="870828"/>
                  </a:lnTo>
                  <a:lnTo>
                    <a:pt x="1887683" y="896679"/>
                  </a:lnTo>
                  <a:lnTo>
                    <a:pt x="1853130" y="921491"/>
                  </a:lnTo>
                  <a:lnTo>
                    <a:pt x="1816182" y="945211"/>
                  </a:lnTo>
                  <a:lnTo>
                    <a:pt x="1776936" y="967787"/>
                  </a:lnTo>
                  <a:lnTo>
                    <a:pt x="1735490" y="989165"/>
                  </a:lnTo>
                  <a:lnTo>
                    <a:pt x="1691942" y="1009292"/>
                  </a:lnTo>
                  <a:lnTo>
                    <a:pt x="1646388" y="1028114"/>
                  </a:lnTo>
                  <a:lnTo>
                    <a:pt x="1598928" y="1045579"/>
                  </a:lnTo>
                  <a:lnTo>
                    <a:pt x="1549658" y="1061633"/>
                  </a:lnTo>
                  <a:lnTo>
                    <a:pt x="1498676" y="1076223"/>
                  </a:lnTo>
                  <a:lnTo>
                    <a:pt x="1446079" y="1089296"/>
                  </a:lnTo>
                  <a:lnTo>
                    <a:pt x="1391965" y="1100799"/>
                  </a:lnTo>
                  <a:lnTo>
                    <a:pt x="1336432" y="1110678"/>
                  </a:lnTo>
                  <a:lnTo>
                    <a:pt x="1279577" y="1118880"/>
                  </a:lnTo>
                  <a:lnTo>
                    <a:pt x="1221498" y="1125352"/>
                  </a:lnTo>
                  <a:lnTo>
                    <a:pt x="1162293" y="1130041"/>
                  </a:lnTo>
                  <a:lnTo>
                    <a:pt x="1102058" y="1132893"/>
                  </a:lnTo>
                  <a:lnTo>
                    <a:pt x="1040891" y="1133855"/>
                  </a:lnTo>
                  <a:lnTo>
                    <a:pt x="979725" y="1132893"/>
                  </a:lnTo>
                  <a:lnTo>
                    <a:pt x="919490" y="1130041"/>
                  </a:lnTo>
                  <a:lnTo>
                    <a:pt x="860285" y="1125352"/>
                  </a:lnTo>
                  <a:lnTo>
                    <a:pt x="802206" y="1118880"/>
                  </a:lnTo>
                  <a:lnTo>
                    <a:pt x="745351" y="1110678"/>
                  </a:lnTo>
                  <a:lnTo>
                    <a:pt x="689818" y="1100799"/>
                  </a:lnTo>
                  <a:lnTo>
                    <a:pt x="635704" y="1089296"/>
                  </a:lnTo>
                  <a:lnTo>
                    <a:pt x="583107" y="1076223"/>
                  </a:lnTo>
                  <a:lnTo>
                    <a:pt x="532125" y="1061633"/>
                  </a:lnTo>
                  <a:lnTo>
                    <a:pt x="482855" y="1045579"/>
                  </a:lnTo>
                  <a:lnTo>
                    <a:pt x="435395" y="1028114"/>
                  </a:lnTo>
                  <a:lnTo>
                    <a:pt x="389841" y="1009292"/>
                  </a:lnTo>
                  <a:lnTo>
                    <a:pt x="346293" y="989165"/>
                  </a:lnTo>
                  <a:lnTo>
                    <a:pt x="304847" y="967787"/>
                  </a:lnTo>
                  <a:lnTo>
                    <a:pt x="265601" y="945211"/>
                  </a:lnTo>
                  <a:lnTo>
                    <a:pt x="228653" y="921491"/>
                  </a:lnTo>
                  <a:lnTo>
                    <a:pt x="194100" y="896679"/>
                  </a:lnTo>
                  <a:lnTo>
                    <a:pt x="162039" y="870828"/>
                  </a:lnTo>
                  <a:lnTo>
                    <a:pt x="132569" y="843993"/>
                  </a:lnTo>
                  <a:lnTo>
                    <a:pt x="105786" y="816226"/>
                  </a:lnTo>
                  <a:lnTo>
                    <a:pt x="60676" y="758109"/>
                  </a:lnTo>
                  <a:lnTo>
                    <a:pt x="27487" y="696903"/>
                  </a:lnTo>
                  <a:lnTo>
                    <a:pt x="7001" y="633034"/>
                  </a:lnTo>
                  <a:lnTo>
                    <a:pt x="0" y="56692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039358" y="2498801"/>
            <a:ext cx="10287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1F5F"/>
                </a:solidFill>
                <a:latin typeface="Carlito"/>
                <a:cs typeface="Carlito"/>
              </a:rPr>
              <a:t>ASSIGNMENT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28330" y="1984501"/>
            <a:ext cx="1997710" cy="1158240"/>
            <a:chOff x="8228330" y="1984501"/>
            <a:chExt cx="1997710" cy="1158240"/>
          </a:xfrm>
        </p:grpSpPr>
        <p:sp>
          <p:nvSpPr>
            <p:cNvPr id="12" name="object 12"/>
            <p:cNvSpPr/>
            <p:nvPr/>
          </p:nvSpPr>
          <p:spPr>
            <a:xfrm>
              <a:off x="8241030" y="1997201"/>
              <a:ext cx="1972310" cy="1132840"/>
            </a:xfrm>
            <a:custGeom>
              <a:avLst/>
              <a:gdLst/>
              <a:ahLst/>
              <a:cxnLst/>
              <a:rect l="l" t="t" r="r" b="b"/>
              <a:pathLst>
                <a:path w="1972309" h="1132839">
                  <a:moveTo>
                    <a:pt x="986027" y="0"/>
                  </a:moveTo>
                  <a:lnTo>
                    <a:pt x="925961" y="1033"/>
                  </a:lnTo>
                  <a:lnTo>
                    <a:pt x="866846" y="4093"/>
                  </a:lnTo>
                  <a:lnTo>
                    <a:pt x="808786" y="9122"/>
                  </a:lnTo>
                  <a:lnTo>
                    <a:pt x="751884" y="16059"/>
                  </a:lnTo>
                  <a:lnTo>
                    <a:pt x="696243" y="24845"/>
                  </a:lnTo>
                  <a:lnTo>
                    <a:pt x="641967" y="35422"/>
                  </a:lnTo>
                  <a:lnTo>
                    <a:pt x="589159" y="47729"/>
                  </a:lnTo>
                  <a:lnTo>
                    <a:pt x="537921" y="61708"/>
                  </a:lnTo>
                  <a:lnTo>
                    <a:pt x="488357" y="77300"/>
                  </a:lnTo>
                  <a:lnTo>
                    <a:pt x="440570" y="94445"/>
                  </a:lnTo>
                  <a:lnTo>
                    <a:pt x="394663" y="113084"/>
                  </a:lnTo>
                  <a:lnTo>
                    <a:pt x="350739" y="133158"/>
                  </a:lnTo>
                  <a:lnTo>
                    <a:pt x="308902" y="154608"/>
                  </a:lnTo>
                  <a:lnTo>
                    <a:pt x="269254" y="177373"/>
                  </a:lnTo>
                  <a:lnTo>
                    <a:pt x="231898" y="201396"/>
                  </a:lnTo>
                  <a:lnTo>
                    <a:pt x="196939" y="226617"/>
                  </a:lnTo>
                  <a:lnTo>
                    <a:pt x="164478" y="252977"/>
                  </a:lnTo>
                  <a:lnTo>
                    <a:pt x="134619" y="280416"/>
                  </a:lnTo>
                  <a:lnTo>
                    <a:pt x="107466" y="308875"/>
                  </a:lnTo>
                  <a:lnTo>
                    <a:pt x="83121" y="338295"/>
                  </a:lnTo>
                  <a:lnTo>
                    <a:pt x="43268" y="399780"/>
                  </a:lnTo>
                  <a:lnTo>
                    <a:pt x="15885" y="464399"/>
                  </a:lnTo>
                  <a:lnTo>
                    <a:pt x="1799" y="531677"/>
                  </a:lnTo>
                  <a:lnTo>
                    <a:pt x="0" y="566165"/>
                  </a:lnTo>
                  <a:lnTo>
                    <a:pt x="1799" y="600654"/>
                  </a:lnTo>
                  <a:lnTo>
                    <a:pt x="15885" y="667932"/>
                  </a:lnTo>
                  <a:lnTo>
                    <a:pt x="43268" y="732551"/>
                  </a:lnTo>
                  <a:lnTo>
                    <a:pt x="83121" y="794036"/>
                  </a:lnTo>
                  <a:lnTo>
                    <a:pt x="107466" y="823456"/>
                  </a:lnTo>
                  <a:lnTo>
                    <a:pt x="134620" y="851915"/>
                  </a:lnTo>
                  <a:lnTo>
                    <a:pt x="164478" y="879354"/>
                  </a:lnTo>
                  <a:lnTo>
                    <a:pt x="196939" y="905714"/>
                  </a:lnTo>
                  <a:lnTo>
                    <a:pt x="231898" y="930935"/>
                  </a:lnTo>
                  <a:lnTo>
                    <a:pt x="269254" y="954958"/>
                  </a:lnTo>
                  <a:lnTo>
                    <a:pt x="308902" y="977723"/>
                  </a:lnTo>
                  <a:lnTo>
                    <a:pt x="350739" y="999173"/>
                  </a:lnTo>
                  <a:lnTo>
                    <a:pt x="394663" y="1019247"/>
                  </a:lnTo>
                  <a:lnTo>
                    <a:pt x="440570" y="1037886"/>
                  </a:lnTo>
                  <a:lnTo>
                    <a:pt x="488357" y="1055031"/>
                  </a:lnTo>
                  <a:lnTo>
                    <a:pt x="537921" y="1070623"/>
                  </a:lnTo>
                  <a:lnTo>
                    <a:pt x="589159" y="1084602"/>
                  </a:lnTo>
                  <a:lnTo>
                    <a:pt x="641967" y="1096909"/>
                  </a:lnTo>
                  <a:lnTo>
                    <a:pt x="696243" y="1107486"/>
                  </a:lnTo>
                  <a:lnTo>
                    <a:pt x="751884" y="1116272"/>
                  </a:lnTo>
                  <a:lnTo>
                    <a:pt x="808786" y="1123209"/>
                  </a:lnTo>
                  <a:lnTo>
                    <a:pt x="866846" y="1128238"/>
                  </a:lnTo>
                  <a:lnTo>
                    <a:pt x="925961" y="1131298"/>
                  </a:lnTo>
                  <a:lnTo>
                    <a:pt x="986027" y="1132332"/>
                  </a:lnTo>
                  <a:lnTo>
                    <a:pt x="1046094" y="1131298"/>
                  </a:lnTo>
                  <a:lnTo>
                    <a:pt x="1105209" y="1128238"/>
                  </a:lnTo>
                  <a:lnTo>
                    <a:pt x="1163269" y="1123209"/>
                  </a:lnTo>
                  <a:lnTo>
                    <a:pt x="1220171" y="1116272"/>
                  </a:lnTo>
                  <a:lnTo>
                    <a:pt x="1275812" y="1107486"/>
                  </a:lnTo>
                  <a:lnTo>
                    <a:pt x="1330088" y="1096909"/>
                  </a:lnTo>
                  <a:lnTo>
                    <a:pt x="1382896" y="1084602"/>
                  </a:lnTo>
                  <a:lnTo>
                    <a:pt x="1434134" y="1070623"/>
                  </a:lnTo>
                  <a:lnTo>
                    <a:pt x="1483698" y="1055031"/>
                  </a:lnTo>
                  <a:lnTo>
                    <a:pt x="1531485" y="1037886"/>
                  </a:lnTo>
                  <a:lnTo>
                    <a:pt x="1577392" y="1019247"/>
                  </a:lnTo>
                  <a:lnTo>
                    <a:pt x="1621316" y="999173"/>
                  </a:lnTo>
                  <a:lnTo>
                    <a:pt x="1663153" y="977723"/>
                  </a:lnTo>
                  <a:lnTo>
                    <a:pt x="1702801" y="954958"/>
                  </a:lnTo>
                  <a:lnTo>
                    <a:pt x="1740157" y="930935"/>
                  </a:lnTo>
                  <a:lnTo>
                    <a:pt x="1775116" y="905714"/>
                  </a:lnTo>
                  <a:lnTo>
                    <a:pt x="1807577" y="879354"/>
                  </a:lnTo>
                  <a:lnTo>
                    <a:pt x="1837436" y="851915"/>
                  </a:lnTo>
                  <a:lnTo>
                    <a:pt x="1864589" y="823456"/>
                  </a:lnTo>
                  <a:lnTo>
                    <a:pt x="1888934" y="794036"/>
                  </a:lnTo>
                  <a:lnTo>
                    <a:pt x="1928787" y="732551"/>
                  </a:lnTo>
                  <a:lnTo>
                    <a:pt x="1956170" y="667932"/>
                  </a:lnTo>
                  <a:lnTo>
                    <a:pt x="1970256" y="600654"/>
                  </a:lnTo>
                  <a:lnTo>
                    <a:pt x="1972055" y="566165"/>
                  </a:lnTo>
                  <a:lnTo>
                    <a:pt x="1970256" y="531677"/>
                  </a:lnTo>
                  <a:lnTo>
                    <a:pt x="1956170" y="464399"/>
                  </a:lnTo>
                  <a:lnTo>
                    <a:pt x="1928787" y="399780"/>
                  </a:lnTo>
                  <a:lnTo>
                    <a:pt x="1888934" y="338295"/>
                  </a:lnTo>
                  <a:lnTo>
                    <a:pt x="1864589" y="308875"/>
                  </a:lnTo>
                  <a:lnTo>
                    <a:pt x="1837435" y="280416"/>
                  </a:lnTo>
                  <a:lnTo>
                    <a:pt x="1807577" y="252977"/>
                  </a:lnTo>
                  <a:lnTo>
                    <a:pt x="1775116" y="226617"/>
                  </a:lnTo>
                  <a:lnTo>
                    <a:pt x="1740157" y="201396"/>
                  </a:lnTo>
                  <a:lnTo>
                    <a:pt x="1702801" y="177373"/>
                  </a:lnTo>
                  <a:lnTo>
                    <a:pt x="1663153" y="154608"/>
                  </a:lnTo>
                  <a:lnTo>
                    <a:pt x="1621316" y="133158"/>
                  </a:lnTo>
                  <a:lnTo>
                    <a:pt x="1577392" y="113084"/>
                  </a:lnTo>
                  <a:lnTo>
                    <a:pt x="1531485" y="94445"/>
                  </a:lnTo>
                  <a:lnTo>
                    <a:pt x="1483698" y="77300"/>
                  </a:lnTo>
                  <a:lnTo>
                    <a:pt x="1434134" y="61708"/>
                  </a:lnTo>
                  <a:lnTo>
                    <a:pt x="1382896" y="47729"/>
                  </a:lnTo>
                  <a:lnTo>
                    <a:pt x="1330088" y="35422"/>
                  </a:lnTo>
                  <a:lnTo>
                    <a:pt x="1275812" y="24845"/>
                  </a:lnTo>
                  <a:lnTo>
                    <a:pt x="1220171" y="16059"/>
                  </a:lnTo>
                  <a:lnTo>
                    <a:pt x="1163269" y="9122"/>
                  </a:lnTo>
                  <a:lnTo>
                    <a:pt x="1105209" y="4093"/>
                  </a:lnTo>
                  <a:lnTo>
                    <a:pt x="1046094" y="1033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4F81BC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41030" y="1997201"/>
              <a:ext cx="1972310" cy="1132840"/>
            </a:xfrm>
            <a:custGeom>
              <a:avLst/>
              <a:gdLst/>
              <a:ahLst/>
              <a:cxnLst/>
              <a:rect l="l" t="t" r="r" b="b"/>
              <a:pathLst>
                <a:path w="1972309" h="1132839">
                  <a:moveTo>
                    <a:pt x="0" y="566165"/>
                  </a:moveTo>
                  <a:lnTo>
                    <a:pt x="7129" y="497736"/>
                  </a:lnTo>
                  <a:lnTo>
                    <a:pt x="27966" y="431728"/>
                  </a:lnTo>
                  <a:lnTo>
                    <a:pt x="61687" y="368616"/>
                  </a:lnTo>
                  <a:lnTo>
                    <a:pt x="107466" y="308875"/>
                  </a:lnTo>
                  <a:lnTo>
                    <a:pt x="134619" y="280416"/>
                  </a:lnTo>
                  <a:lnTo>
                    <a:pt x="164478" y="252977"/>
                  </a:lnTo>
                  <a:lnTo>
                    <a:pt x="196939" y="226617"/>
                  </a:lnTo>
                  <a:lnTo>
                    <a:pt x="231898" y="201396"/>
                  </a:lnTo>
                  <a:lnTo>
                    <a:pt x="269254" y="177373"/>
                  </a:lnTo>
                  <a:lnTo>
                    <a:pt x="308902" y="154608"/>
                  </a:lnTo>
                  <a:lnTo>
                    <a:pt x="350739" y="133158"/>
                  </a:lnTo>
                  <a:lnTo>
                    <a:pt x="394663" y="113084"/>
                  </a:lnTo>
                  <a:lnTo>
                    <a:pt x="440570" y="94445"/>
                  </a:lnTo>
                  <a:lnTo>
                    <a:pt x="488357" y="77300"/>
                  </a:lnTo>
                  <a:lnTo>
                    <a:pt x="537921" y="61708"/>
                  </a:lnTo>
                  <a:lnTo>
                    <a:pt x="589159" y="47729"/>
                  </a:lnTo>
                  <a:lnTo>
                    <a:pt x="641967" y="35422"/>
                  </a:lnTo>
                  <a:lnTo>
                    <a:pt x="696243" y="24845"/>
                  </a:lnTo>
                  <a:lnTo>
                    <a:pt x="751884" y="16059"/>
                  </a:lnTo>
                  <a:lnTo>
                    <a:pt x="808786" y="9122"/>
                  </a:lnTo>
                  <a:lnTo>
                    <a:pt x="866846" y="4093"/>
                  </a:lnTo>
                  <a:lnTo>
                    <a:pt x="925961" y="1033"/>
                  </a:lnTo>
                  <a:lnTo>
                    <a:pt x="986027" y="0"/>
                  </a:lnTo>
                  <a:lnTo>
                    <a:pt x="1046094" y="1033"/>
                  </a:lnTo>
                  <a:lnTo>
                    <a:pt x="1105209" y="4093"/>
                  </a:lnTo>
                  <a:lnTo>
                    <a:pt x="1163269" y="9122"/>
                  </a:lnTo>
                  <a:lnTo>
                    <a:pt x="1220171" y="16059"/>
                  </a:lnTo>
                  <a:lnTo>
                    <a:pt x="1275812" y="24845"/>
                  </a:lnTo>
                  <a:lnTo>
                    <a:pt x="1330088" y="35422"/>
                  </a:lnTo>
                  <a:lnTo>
                    <a:pt x="1382896" y="47729"/>
                  </a:lnTo>
                  <a:lnTo>
                    <a:pt x="1434134" y="61708"/>
                  </a:lnTo>
                  <a:lnTo>
                    <a:pt x="1483698" y="77300"/>
                  </a:lnTo>
                  <a:lnTo>
                    <a:pt x="1531485" y="94445"/>
                  </a:lnTo>
                  <a:lnTo>
                    <a:pt x="1577392" y="113084"/>
                  </a:lnTo>
                  <a:lnTo>
                    <a:pt x="1621316" y="133158"/>
                  </a:lnTo>
                  <a:lnTo>
                    <a:pt x="1663153" y="154608"/>
                  </a:lnTo>
                  <a:lnTo>
                    <a:pt x="1702801" y="177373"/>
                  </a:lnTo>
                  <a:lnTo>
                    <a:pt x="1740157" y="201396"/>
                  </a:lnTo>
                  <a:lnTo>
                    <a:pt x="1775116" y="226617"/>
                  </a:lnTo>
                  <a:lnTo>
                    <a:pt x="1807577" y="252977"/>
                  </a:lnTo>
                  <a:lnTo>
                    <a:pt x="1837435" y="280416"/>
                  </a:lnTo>
                  <a:lnTo>
                    <a:pt x="1864589" y="308875"/>
                  </a:lnTo>
                  <a:lnTo>
                    <a:pt x="1888934" y="338295"/>
                  </a:lnTo>
                  <a:lnTo>
                    <a:pt x="1928787" y="399780"/>
                  </a:lnTo>
                  <a:lnTo>
                    <a:pt x="1956170" y="464399"/>
                  </a:lnTo>
                  <a:lnTo>
                    <a:pt x="1970256" y="531677"/>
                  </a:lnTo>
                  <a:lnTo>
                    <a:pt x="1972055" y="566165"/>
                  </a:lnTo>
                  <a:lnTo>
                    <a:pt x="1970256" y="600654"/>
                  </a:lnTo>
                  <a:lnTo>
                    <a:pt x="1956170" y="667932"/>
                  </a:lnTo>
                  <a:lnTo>
                    <a:pt x="1928787" y="732551"/>
                  </a:lnTo>
                  <a:lnTo>
                    <a:pt x="1888934" y="794036"/>
                  </a:lnTo>
                  <a:lnTo>
                    <a:pt x="1864589" y="823456"/>
                  </a:lnTo>
                  <a:lnTo>
                    <a:pt x="1837436" y="851915"/>
                  </a:lnTo>
                  <a:lnTo>
                    <a:pt x="1807577" y="879354"/>
                  </a:lnTo>
                  <a:lnTo>
                    <a:pt x="1775116" y="905714"/>
                  </a:lnTo>
                  <a:lnTo>
                    <a:pt x="1740157" y="930935"/>
                  </a:lnTo>
                  <a:lnTo>
                    <a:pt x="1702801" y="954958"/>
                  </a:lnTo>
                  <a:lnTo>
                    <a:pt x="1663153" y="977723"/>
                  </a:lnTo>
                  <a:lnTo>
                    <a:pt x="1621316" y="999173"/>
                  </a:lnTo>
                  <a:lnTo>
                    <a:pt x="1577392" y="1019247"/>
                  </a:lnTo>
                  <a:lnTo>
                    <a:pt x="1531485" y="1037886"/>
                  </a:lnTo>
                  <a:lnTo>
                    <a:pt x="1483698" y="1055031"/>
                  </a:lnTo>
                  <a:lnTo>
                    <a:pt x="1434134" y="1070623"/>
                  </a:lnTo>
                  <a:lnTo>
                    <a:pt x="1382896" y="1084602"/>
                  </a:lnTo>
                  <a:lnTo>
                    <a:pt x="1330088" y="1096909"/>
                  </a:lnTo>
                  <a:lnTo>
                    <a:pt x="1275812" y="1107486"/>
                  </a:lnTo>
                  <a:lnTo>
                    <a:pt x="1220171" y="1116272"/>
                  </a:lnTo>
                  <a:lnTo>
                    <a:pt x="1163269" y="1123209"/>
                  </a:lnTo>
                  <a:lnTo>
                    <a:pt x="1105209" y="1128238"/>
                  </a:lnTo>
                  <a:lnTo>
                    <a:pt x="1046094" y="1131298"/>
                  </a:lnTo>
                  <a:lnTo>
                    <a:pt x="986027" y="1132332"/>
                  </a:lnTo>
                  <a:lnTo>
                    <a:pt x="925961" y="1131298"/>
                  </a:lnTo>
                  <a:lnTo>
                    <a:pt x="866846" y="1128238"/>
                  </a:lnTo>
                  <a:lnTo>
                    <a:pt x="808786" y="1123209"/>
                  </a:lnTo>
                  <a:lnTo>
                    <a:pt x="751884" y="1116272"/>
                  </a:lnTo>
                  <a:lnTo>
                    <a:pt x="696243" y="1107486"/>
                  </a:lnTo>
                  <a:lnTo>
                    <a:pt x="641967" y="1096909"/>
                  </a:lnTo>
                  <a:lnTo>
                    <a:pt x="589159" y="1084602"/>
                  </a:lnTo>
                  <a:lnTo>
                    <a:pt x="537921" y="1070623"/>
                  </a:lnTo>
                  <a:lnTo>
                    <a:pt x="488357" y="1055031"/>
                  </a:lnTo>
                  <a:lnTo>
                    <a:pt x="440570" y="1037886"/>
                  </a:lnTo>
                  <a:lnTo>
                    <a:pt x="394663" y="1019247"/>
                  </a:lnTo>
                  <a:lnTo>
                    <a:pt x="350739" y="999173"/>
                  </a:lnTo>
                  <a:lnTo>
                    <a:pt x="308902" y="977723"/>
                  </a:lnTo>
                  <a:lnTo>
                    <a:pt x="269254" y="954958"/>
                  </a:lnTo>
                  <a:lnTo>
                    <a:pt x="231898" y="930935"/>
                  </a:lnTo>
                  <a:lnTo>
                    <a:pt x="196939" y="905714"/>
                  </a:lnTo>
                  <a:lnTo>
                    <a:pt x="164478" y="879354"/>
                  </a:lnTo>
                  <a:lnTo>
                    <a:pt x="134620" y="851915"/>
                  </a:lnTo>
                  <a:lnTo>
                    <a:pt x="107466" y="823456"/>
                  </a:lnTo>
                  <a:lnTo>
                    <a:pt x="83121" y="794036"/>
                  </a:lnTo>
                  <a:lnTo>
                    <a:pt x="43268" y="732551"/>
                  </a:lnTo>
                  <a:lnTo>
                    <a:pt x="15885" y="667932"/>
                  </a:lnTo>
                  <a:lnTo>
                    <a:pt x="1799" y="600654"/>
                  </a:lnTo>
                  <a:lnTo>
                    <a:pt x="0" y="56616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830436" y="2431237"/>
            <a:ext cx="7937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r>
              <a:rPr dirty="0" sz="1400" spc="-5" b="1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dirty="0" sz="1400" spc="-15" b="1">
                <a:solidFill>
                  <a:srgbClr val="001F5F"/>
                </a:solidFill>
                <a:latin typeface="Carlito"/>
                <a:cs typeface="Carlito"/>
              </a:rPr>
              <a:t>L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U</a:t>
            </a:r>
            <a:r>
              <a:rPr dirty="0" sz="1400" spc="-5" b="1">
                <a:solidFill>
                  <a:srgbClr val="001F5F"/>
                </a:solidFill>
                <a:latin typeface="Carlito"/>
                <a:cs typeface="Carlito"/>
              </a:rPr>
              <a:t>TI</a:t>
            </a:r>
            <a:r>
              <a:rPr dirty="0" sz="1400" spc="-10" b="1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N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76114" y="2525522"/>
            <a:ext cx="321310" cy="292100"/>
            <a:chOff x="4976114" y="2525522"/>
            <a:chExt cx="321310" cy="292100"/>
          </a:xfrm>
        </p:grpSpPr>
        <p:sp>
          <p:nvSpPr>
            <p:cNvPr id="16" name="object 16"/>
            <p:cNvSpPr/>
            <p:nvPr/>
          </p:nvSpPr>
          <p:spPr>
            <a:xfrm>
              <a:off x="4988814" y="2538222"/>
              <a:ext cx="295910" cy="266700"/>
            </a:xfrm>
            <a:custGeom>
              <a:avLst/>
              <a:gdLst/>
              <a:ahLst/>
              <a:cxnLst/>
              <a:rect l="l" t="t" r="r" b="b"/>
              <a:pathLst>
                <a:path w="295910" h="266700">
                  <a:moveTo>
                    <a:pt x="162306" y="0"/>
                  </a:moveTo>
                  <a:lnTo>
                    <a:pt x="162306" y="66675"/>
                  </a:lnTo>
                  <a:lnTo>
                    <a:pt x="0" y="66675"/>
                  </a:lnTo>
                  <a:lnTo>
                    <a:pt x="66675" y="133350"/>
                  </a:lnTo>
                  <a:lnTo>
                    <a:pt x="0" y="200025"/>
                  </a:lnTo>
                  <a:lnTo>
                    <a:pt x="162306" y="200025"/>
                  </a:lnTo>
                  <a:lnTo>
                    <a:pt x="162306" y="266700"/>
                  </a:lnTo>
                  <a:lnTo>
                    <a:pt x="295656" y="133350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4F81BC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988814" y="2538222"/>
              <a:ext cx="295910" cy="266700"/>
            </a:xfrm>
            <a:custGeom>
              <a:avLst/>
              <a:gdLst/>
              <a:ahLst/>
              <a:cxnLst/>
              <a:rect l="l" t="t" r="r" b="b"/>
              <a:pathLst>
                <a:path w="295910" h="266700">
                  <a:moveTo>
                    <a:pt x="0" y="66675"/>
                  </a:moveTo>
                  <a:lnTo>
                    <a:pt x="162306" y="66675"/>
                  </a:lnTo>
                  <a:lnTo>
                    <a:pt x="162306" y="0"/>
                  </a:lnTo>
                  <a:lnTo>
                    <a:pt x="295656" y="133350"/>
                  </a:lnTo>
                  <a:lnTo>
                    <a:pt x="162306" y="266700"/>
                  </a:lnTo>
                  <a:lnTo>
                    <a:pt x="162306" y="200025"/>
                  </a:lnTo>
                  <a:lnTo>
                    <a:pt x="0" y="200025"/>
                  </a:lnTo>
                  <a:lnTo>
                    <a:pt x="66675" y="133350"/>
                  </a:lnTo>
                  <a:lnTo>
                    <a:pt x="0" y="6667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711952" y="3635628"/>
            <a:ext cx="2444115" cy="1916430"/>
            <a:chOff x="5711952" y="3635628"/>
            <a:chExt cx="2444115" cy="1916430"/>
          </a:xfrm>
        </p:grpSpPr>
        <p:sp>
          <p:nvSpPr>
            <p:cNvPr id="19" name="object 19"/>
            <p:cNvSpPr/>
            <p:nvPr/>
          </p:nvSpPr>
          <p:spPr>
            <a:xfrm>
              <a:off x="7886700" y="3648328"/>
              <a:ext cx="256540" cy="282575"/>
            </a:xfrm>
            <a:custGeom>
              <a:avLst/>
              <a:gdLst/>
              <a:ahLst/>
              <a:cxnLst/>
              <a:rect l="l" t="t" r="r" b="b"/>
              <a:pathLst>
                <a:path w="256540" h="282575">
                  <a:moveTo>
                    <a:pt x="220218" y="0"/>
                  </a:moveTo>
                  <a:lnTo>
                    <a:pt x="35178" y="36068"/>
                  </a:lnTo>
                  <a:lnTo>
                    <a:pt x="90424" y="73406"/>
                  </a:lnTo>
                  <a:lnTo>
                    <a:pt x="0" y="207645"/>
                  </a:lnTo>
                  <a:lnTo>
                    <a:pt x="92582" y="189611"/>
                  </a:lnTo>
                  <a:lnTo>
                    <a:pt x="110617" y="282194"/>
                  </a:lnTo>
                  <a:lnTo>
                    <a:pt x="201041" y="147828"/>
                  </a:lnTo>
                  <a:lnTo>
                    <a:pt x="256413" y="185039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4F81BC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886700" y="3648328"/>
              <a:ext cx="256540" cy="282575"/>
            </a:xfrm>
            <a:custGeom>
              <a:avLst/>
              <a:gdLst/>
              <a:ahLst/>
              <a:cxnLst/>
              <a:rect l="l" t="t" r="r" b="b"/>
              <a:pathLst>
                <a:path w="256540" h="282575">
                  <a:moveTo>
                    <a:pt x="0" y="207645"/>
                  </a:moveTo>
                  <a:lnTo>
                    <a:pt x="90424" y="73406"/>
                  </a:lnTo>
                  <a:lnTo>
                    <a:pt x="35178" y="36068"/>
                  </a:lnTo>
                  <a:lnTo>
                    <a:pt x="220218" y="0"/>
                  </a:lnTo>
                  <a:lnTo>
                    <a:pt x="256413" y="185039"/>
                  </a:lnTo>
                  <a:lnTo>
                    <a:pt x="201041" y="147828"/>
                  </a:lnTo>
                  <a:lnTo>
                    <a:pt x="110617" y="282194"/>
                  </a:lnTo>
                  <a:lnTo>
                    <a:pt x="92582" y="189611"/>
                  </a:lnTo>
                  <a:lnTo>
                    <a:pt x="0" y="20764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711952" y="3784091"/>
              <a:ext cx="2125979" cy="17678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2866644" y="3784091"/>
            <a:ext cx="1641348" cy="2052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4976114" y="4186682"/>
            <a:ext cx="321310" cy="292100"/>
            <a:chOff x="4976114" y="4186682"/>
            <a:chExt cx="321310" cy="292100"/>
          </a:xfrm>
        </p:grpSpPr>
        <p:sp>
          <p:nvSpPr>
            <p:cNvPr id="24" name="object 24"/>
            <p:cNvSpPr/>
            <p:nvPr/>
          </p:nvSpPr>
          <p:spPr>
            <a:xfrm>
              <a:off x="4988814" y="4199382"/>
              <a:ext cx="295910" cy="266700"/>
            </a:xfrm>
            <a:custGeom>
              <a:avLst/>
              <a:gdLst/>
              <a:ahLst/>
              <a:cxnLst/>
              <a:rect l="l" t="t" r="r" b="b"/>
              <a:pathLst>
                <a:path w="295910" h="266700">
                  <a:moveTo>
                    <a:pt x="162306" y="0"/>
                  </a:moveTo>
                  <a:lnTo>
                    <a:pt x="162306" y="66675"/>
                  </a:lnTo>
                  <a:lnTo>
                    <a:pt x="0" y="66675"/>
                  </a:lnTo>
                  <a:lnTo>
                    <a:pt x="66675" y="133350"/>
                  </a:lnTo>
                  <a:lnTo>
                    <a:pt x="0" y="200025"/>
                  </a:lnTo>
                  <a:lnTo>
                    <a:pt x="162306" y="200025"/>
                  </a:lnTo>
                  <a:lnTo>
                    <a:pt x="162306" y="266700"/>
                  </a:lnTo>
                  <a:lnTo>
                    <a:pt x="295656" y="133350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4F81BC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988814" y="4199382"/>
              <a:ext cx="295910" cy="266700"/>
            </a:xfrm>
            <a:custGeom>
              <a:avLst/>
              <a:gdLst/>
              <a:ahLst/>
              <a:cxnLst/>
              <a:rect l="l" t="t" r="r" b="b"/>
              <a:pathLst>
                <a:path w="295910" h="266700">
                  <a:moveTo>
                    <a:pt x="0" y="66675"/>
                  </a:moveTo>
                  <a:lnTo>
                    <a:pt x="162306" y="66675"/>
                  </a:lnTo>
                  <a:lnTo>
                    <a:pt x="162306" y="0"/>
                  </a:lnTo>
                  <a:lnTo>
                    <a:pt x="295656" y="133350"/>
                  </a:lnTo>
                  <a:lnTo>
                    <a:pt x="162306" y="266700"/>
                  </a:lnTo>
                  <a:lnTo>
                    <a:pt x="162306" y="200025"/>
                  </a:lnTo>
                  <a:lnTo>
                    <a:pt x="0" y="200025"/>
                  </a:lnTo>
                  <a:lnTo>
                    <a:pt x="66675" y="133350"/>
                  </a:lnTo>
                  <a:lnTo>
                    <a:pt x="0" y="6667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7717790" y="2472182"/>
            <a:ext cx="320040" cy="292100"/>
            <a:chOff x="7717790" y="2472182"/>
            <a:chExt cx="320040" cy="292100"/>
          </a:xfrm>
        </p:grpSpPr>
        <p:sp>
          <p:nvSpPr>
            <p:cNvPr id="27" name="object 27"/>
            <p:cNvSpPr/>
            <p:nvPr/>
          </p:nvSpPr>
          <p:spPr>
            <a:xfrm>
              <a:off x="7730490" y="2484882"/>
              <a:ext cx="294640" cy="266700"/>
            </a:xfrm>
            <a:custGeom>
              <a:avLst/>
              <a:gdLst/>
              <a:ahLst/>
              <a:cxnLst/>
              <a:rect l="l" t="t" r="r" b="b"/>
              <a:pathLst>
                <a:path w="294640" h="266700">
                  <a:moveTo>
                    <a:pt x="160781" y="0"/>
                  </a:moveTo>
                  <a:lnTo>
                    <a:pt x="160781" y="66675"/>
                  </a:lnTo>
                  <a:lnTo>
                    <a:pt x="0" y="66675"/>
                  </a:lnTo>
                  <a:lnTo>
                    <a:pt x="66675" y="133350"/>
                  </a:lnTo>
                  <a:lnTo>
                    <a:pt x="0" y="200025"/>
                  </a:lnTo>
                  <a:lnTo>
                    <a:pt x="160781" y="200025"/>
                  </a:lnTo>
                  <a:lnTo>
                    <a:pt x="160781" y="266700"/>
                  </a:lnTo>
                  <a:lnTo>
                    <a:pt x="294131" y="133350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4F81BC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730490" y="2484882"/>
              <a:ext cx="294640" cy="266700"/>
            </a:xfrm>
            <a:custGeom>
              <a:avLst/>
              <a:gdLst/>
              <a:ahLst/>
              <a:cxnLst/>
              <a:rect l="l" t="t" r="r" b="b"/>
              <a:pathLst>
                <a:path w="294640" h="266700">
                  <a:moveTo>
                    <a:pt x="0" y="66675"/>
                  </a:moveTo>
                  <a:lnTo>
                    <a:pt x="160781" y="66675"/>
                  </a:lnTo>
                  <a:lnTo>
                    <a:pt x="160781" y="0"/>
                  </a:lnTo>
                  <a:lnTo>
                    <a:pt x="294131" y="133350"/>
                  </a:lnTo>
                  <a:lnTo>
                    <a:pt x="160781" y="266700"/>
                  </a:lnTo>
                  <a:lnTo>
                    <a:pt x="160781" y="200025"/>
                  </a:lnTo>
                  <a:lnTo>
                    <a:pt x="0" y="200025"/>
                  </a:lnTo>
                  <a:lnTo>
                    <a:pt x="66675" y="133350"/>
                  </a:lnTo>
                  <a:lnTo>
                    <a:pt x="0" y="6667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352" y="1034237"/>
            <a:ext cx="105702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ORGANISING </a:t>
            </a:r>
            <a:r>
              <a:rPr dirty="0" spc="-10"/>
              <a:t>PERSPECTIVE </a:t>
            </a:r>
            <a:r>
              <a:rPr dirty="0" spc="-235">
                <a:latin typeface="Arial"/>
                <a:cs typeface="Arial"/>
              </a:rPr>
              <a:t>– </a:t>
            </a:r>
            <a:r>
              <a:rPr dirty="0" spc="-10"/>
              <a:t>INSTRUCTION</a:t>
            </a:r>
            <a:r>
              <a:rPr dirty="0" spc="45"/>
              <a:t> </a:t>
            </a:r>
            <a:r>
              <a:rPr dirty="0" spc="-5"/>
              <a:t>BASED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19070" y="3834638"/>
          <a:ext cx="6663055" cy="530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670"/>
                <a:gridCol w="1078865"/>
                <a:gridCol w="3168015"/>
                <a:gridCol w="1080134"/>
              </a:tblGrid>
              <a:tr h="504444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Objectives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knowledge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Production/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solution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Evaluation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683764" y="2232660"/>
            <a:ext cx="6708775" cy="1656714"/>
            <a:chOff x="2683764" y="2232660"/>
            <a:chExt cx="6708775" cy="1656714"/>
          </a:xfrm>
        </p:grpSpPr>
        <p:sp>
          <p:nvSpPr>
            <p:cNvPr id="5" name="object 5"/>
            <p:cNvSpPr/>
            <p:nvPr/>
          </p:nvSpPr>
          <p:spPr>
            <a:xfrm>
              <a:off x="2683764" y="2232660"/>
              <a:ext cx="3282696" cy="1656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31008" y="2260092"/>
              <a:ext cx="3192780" cy="1566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31008" y="2260092"/>
              <a:ext cx="3192780" cy="1567180"/>
            </a:xfrm>
            <a:custGeom>
              <a:avLst/>
              <a:gdLst/>
              <a:ahLst/>
              <a:cxnLst/>
              <a:rect l="l" t="t" r="r" b="b"/>
              <a:pathLst>
                <a:path w="3192779" h="1567179">
                  <a:moveTo>
                    <a:pt x="0" y="1566672"/>
                  </a:moveTo>
                  <a:lnTo>
                    <a:pt x="3192780" y="0"/>
                  </a:lnTo>
                  <a:lnTo>
                    <a:pt x="2365502" y="1566672"/>
                  </a:lnTo>
                  <a:lnTo>
                    <a:pt x="0" y="1566672"/>
                  </a:lnTo>
                  <a:close/>
                </a:path>
              </a:pathLst>
            </a:custGeom>
            <a:ln w="9525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76544" y="2232660"/>
              <a:ext cx="3515867" cy="1642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23788" y="2260092"/>
              <a:ext cx="3425952" cy="15529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23788" y="2260092"/>
              <a:ext cx="3426460" cy="1553210"/>
            </a:xfrm>
            <a:custGeom>
              <a:avLst/>
              <a:gdLst/>
              <a:ahLst/>
              <a:cxnLst/>
              <a:rect l="l" t="t" r="r" b="b"/>
              <a:pathLst>
                <a:path w="3426459" h="1553210">
                  <a:moveTo>
                    <a:pt x="0" y="0"/>
                  </a:moveTo>
                  <a:lnTo>
                    <a:pt x="2351659" y="1552956"/>
                  </a:lnTo>
                  <a:lnTo>
                    <a:pt x="3425952" y="15529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178678" y="1790827"/>
            <a:ext cx="16897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0" b="1">
                <a:solidFill>
                  <a:srgbClr val="001F5F"/>
                </a:solidFill>
                <a:latin typeface="Carlito"/>
                <a:cs typeface="Carlito"/>
              </a:rPr>
              <a:t>TEACHER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65776" y="4325124"/>
            <a:ext cx="3253740" cy="1353820"/>
            <a:chOff x="5065776" y="4325124"/>
            <a:chExt cx="3253740" cy="1353820"/>
          </a:xfrm>
        </p:grpSpPr>
        <p:sp>
          <p:nvSpPr>
            <p:cNvPr id="13" name="object 13"/>
            <p:cNvSpPr/>
            <p:nvPr/>
          </p:nvSpPr>
          <p:spPr>
            <a:xfrm>
              <a:off x="5065776" y="4325124"/>
              <a:ext cx="3253739" cy="13533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13020" y="4352544"/>
              <a:ext cx="3163824" cy="12633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13020" y="4352544"/>
              <a:ext cx="3164205" cy="1263650"/>
            </a:xfrm>
            <a:custGeom>
              <a:avLst/>
              <a:gdLst/>
              <a:ahLst/>
              <a:cxnLst/>
              <a:rect l="l" t="t" r="r" b="b"/>
              <a:pathLst>
                <a:path w="3164204" h="1263650">
                  <a:moveTo>
                    <a:pt x="754633" y="1263395"/>
                  </a:moveTo>
                  <a:lnTo>
                    <a:pt x="0" y="0"/>
                  </a:lnTo>
                  <a:lnTo>
                    <a:pt x="3163824" y="0"/>
                  </a:lnTo>
                  <a:lnTo>
                    <a:pt x="754633" y="1263395"/>
                  </a:lnTo>
                  <a:close/>
                </a:path>
              </a:pathLst>
            </a:custGeom>
            <a:ln w="9525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95747" y="5488635"/>
            <a:ext cx="17335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5" b="1">
                <a:solidFill>
                  <a:srgbClr val="001F5F"/>
                </a:solidFill>
                <a:latin typeface="Carlito"/>
                <a:cs typeface="Carlito"/>
              </a:rPr>
              <a:t>STU</a:t>
            </a:r>
            <a:r>
              <a:rPr dirty="0" sz="3600" spc="-100" b="1">
                <a:solidFill>
                  <a:srgbClr val="001F5F"/>
                </a:solidFill>
                <a:latin typeface="Carlito"/>
                <a:cs typeface="Carlito"/>
              </a:rPr>
              <a:t>D</a:t>
            </a:r>
            <a:r>
              <a:rPr dirty="0" sz="3600" spc="-105" b="1">
                <a:solidFill>
                  <a:srgbClr val="001F5F"/>
                </a:solidFill>
                <a:latin typeface="Carlito"/>
                <a:cs typeface="Carlito"/>
              </a:rPr>
              <a:t>E</a:t>
            </a:r>
            <a:r>
              <a:rPr dirty="0" sz="3600" spc="-95" b="1">
                <a:solidFill>
                  <a:srgbClr val="001F5F"/>
                </a:solidFill>
                <a:latin typeface="Carlito"/>
                <a:cs typeface="Carlito"/>
              </a:rPr>
              <a:t>N</a:t>
            </a:r>
            <a:r>
              <a:rPr dirty="0" sz="3600" b="1">
                <a:solidFill>
                  <a:srgbClr val="001F5F"/>
                </a:solidFill>
                <a:latin typeface="Carlito"/>
                <a:cs typeface="Carlito"/>
              </a:rPr>
              <a:t>T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279" y="1086104"/>
            <a:ext cx="68719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PROJECT </a:t>
            </a:r>
            <a:r>
              <a:rPr dirty="0" spc="-5"/>
              <a:t>BASED LEARNING</a:t>
            </a:r>
            <a:r>
              <a:rPr dirty="0" spc="-45"/>
              <a:t> </a:t>
            </a:r>
            <a:r>
              <a:rPr dirty="0" spc="-5"/>
              <a:t>(PBL)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95982" y="1946401"/>
            <a:ext cx="4608830" cy="4754880"/>
            <a:chOff x="2395982" y="1946401"/>
            <a:chExt cx="4608830" cy="4754880"/>
          </a:xfrm>
        </p:grpSpPr>
        <p:sp>
          <p:nvSpPr>
            <p:cNvPr id="4" name="object 4"/>
            <p:cNvSpPr/>
            <p:nvPr/>
          </p:nvSpPr>
          <p:spPr>
            <a:xfrm>
              <a:off x="3229356" y="4242816"/>
              <a:ext cx="3774948" cy="24582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08682" y="1959101"/>
              <a:ext cx="2313940" cy="1772920"/>
            </a:xfrm>
            <a:custGeom>
              <a:avLst/>
              <a:gdLst/>
              <a:ahLst/>
              <a:cxnLst/>
              <a:rect l="l" t="t" r="r" b="b"/>
              <a:pathLst>
                <a:path w="2313940" h="1772920">
                  <a:moveTo>
                    <a:pt x="1156716" y="0"/>
                  </a:moveTo>
                  <a:lnTo>
                    <a:pt x="1102266" y="964"/>
                  </a:lnTo>
                  <a:lnTo>
                    <a:pt x="1048464" y="3829"/>
                  </a:lnTo>
                  <a:lnTo>
                    <a:pt x="995365" y="8553"/>
                  </a:lnTo>
                  <a:lnTo>
                    <a:pt x="943025" y="15092"/>
                  </a:lnTo>
                  <a:lnTo>
                    <a:pt x="891500" y="23404"/>
                  </a:lnTo>
                  <a:lnTo>
                    <a:pt x="840844" y="33446"/>
                  </a:lnTo>
                  <a:lnTo>
                    <a:pt x="791114" y="45177"/>
                  </a:lnTo>
                  <a:lnTo>
                    <a:pt x="742365" y="58553"/>
                  </a:lnTo>
                  <a:lnTo>
                    <a:pt x="694653" y="73532"/>
                  </a:lnTo>
                  <a:lnTo>
                    <a:pt x="648033" y="90071"/>
                  </a:lnTo>
                  <a:lnTo>
                    <a:pt x="602560" y="108128"/>
                  </a:lnTo>
                  <a:lnTo>
                    <a:pt x="558291" y="127660"/>
                  </a:lnTo>
                  <a:lnTo>
                    <a:pt x="515281" y="148625"/>
                  </a:lnTo>
                  <a:lnTo>
                    <a:pt x="473586" y="170980"/>
                  </a:lnTo>
                  <a:lnTo>
                    <a:pt x="433260" y="194683"/>
                  </a:lnTo>
                  <a:lnTo>
                    <a:pt x="394360" y="219690"/>
                  </a:lnTo>
                  <a:lnTo>
                    <a:pt x="356941" y="245961"/>
                  </a:lnTo>
                  <a:lnTo>
                    <a:pt x="321058" y="273451"/>
                  </a:lnTo>
                  <a:lnTo>
                    <a:pt x="286768" y="302118"/>
                  </a:lnTo>
                  <a:lnTo>
                    <a:pt x="254125" y="331920"/>
                  </a:lnTo>
                  <a:lnTo>
                    <a:pt x="223186" y="362815"/>
                  </a:lnTo>
                  <a:lnTo>
                    <a:pt x="194006" y="394760"/>
                  </a:lnTo>
                  <a:lnTo>
                    <a:pt x="166640" y="427711"/>
                  </a:lnTo>
                  <a:lnTo>
                    <a:pt x="141144" y="461627"/>
                  </a:lnTo>
                  <a:lnTo>
                    <a:pt x="117574" y="496466"/>
                  </a:lnTo>
                  <a:lnTo>
                    <a:pt x="95985" y="532184"/>
                  </a:lnTo>
                  <a:lnTo>
                    <a:pt x="76432" y="568739"/>
                  </a:lnTo>
                  <a:lnTo>
                    <a:pt x="58972" y="606088"/>
                  </a:lnTo>
                  <a:lnTo>
                    <a:pt x="43660" y="644190"/>
                  </a:lnTo>
                  <a:lnTo>
                    <a:pt x="30551" y="683000"/>
                  </a:lnTo>
                  <a:lnTo>
                    <a:pt x="19700" y="722478"/>
                  </a:lnTo>
                  <a:lnTo>
                    <a:pt x="11165" y="762580"/>
                  </a:lnTo>
                  <a:lnTo>
                    <a:pt x="4999" y="803263"/>
                  </a:lnTo>
                  <a:lnTo>
                    <a:pt x="1259" y="844486"/>
                  </a:lnTo>
                  <a:lnTo>
                    <a:pt x="0" y="886206"/>
                  </a:lnTo>
                  <a:lnTo>
                    <a:pt x="1259" y="927925"/>
                  </a:lnTo>
                  <a:lnTo>
                    <a:pt x="4999" y="969148"/>
                  </a:lnTo>
                  <a:lnTo>
                    <a:pt x="11165" y="1009831"/>
                  </a:lnTo>
                  <a:lnTo>
                    <a:pt x="19700" y="1049933"/>
                  </a:lnTo>
                  <a:lnTo>
                    <a:pt x="30551" y="1089411"/>
                  </a:lnTo>
                  <a:lnTo>
                    <a:pt x="43660" y="1128221"/>
                  </a:lnTo>
                  <a:lnTo>
                    <a:pt x="58972" y="1166323"/>
                  </a:lnTo>
                  <a:lnTo>
                    <a:pt x="76432" y="1203672"/>
                  </a:lnTo>
                  <a:lnTo>
                    <a:pt x="95985" y="1240227"/>
                  </a:lnTo>
                  <a:lnTo>
                    <a:pt x="117574" y="1275945"/>
                  </a:lnTo>
                  <a:lnTo>
                    <a:pt x="141144" y="1310784"/>
                  </a:lnTo>
                  <a:lnTo>
                    <a:pt x="166640" y="1344700"/>
                  </a:lnTo>
                  <a:lnTo>
                    <a:pt x="194006" y="1377651"/>
                  </a:lnTo>
                  <a:lnTo>
                    <a:pt x="223186" y="1409596"/>
                  </a:lnTo>
                  <a:lnTo>
                    <a:pt x="254125" y="1440491"/>
                  </a:lnTo>
                  <a:lnTo>
                    <a:pt x="286768" y="1470293"/>
                  </a:lnTo>
                  <a:lnTo>
                    <a:pt x="321058" y="1498960"/>
                  </a:lnTo>
                  <a:lnTo>
                    <a:pt x="356941" y="1526450"/>
                  </a:lnTo>
                  <a:lnTo>
                    <a:pt x="394360" y="1552721"/>
                  </a:lnTo>
                  <a:lnTo>
                    <a:pt x="433260" y="1577728"/>
                  </a:lnTo>
                  <a:lnTo>
                    <a:pt x="473586" y="1601431"/>
                  </a:lnTo>
                  <a:lnTo>
                    <a:pt x="515281" y="1623786"/>
                  </a:lnTo>
                  <a:lnTo>
                    <a:pt x="558291" y="1644751"/>
                  </a:lnTo>
                  <a:lnTo>
                    <a:pt x="602560" y="1664283"/>
                  </a:lnTo>
                  <a:lnTo>
                    <a:pt x="648033" y="1682340"/>
                  </a:lnTo>
                  <a:lnTo>
                    <a:pt x="694653" y="1698879"/>
                  </a:lnTo>
                  <a:lnTo>
                    <a:pt x="742365" y="1713858"/>
                  </a:lnTo>
                  <a:lnTo>
                    <a:pt x="791114" y="1727234"/>
                  </a:lnTo>
                  <a:lnTo>
                    <a:pt x="840844" y="1738965"/>
                  </a:lnTo>
                  <a:lnTo>
                    <a:pt x="891500" y="1749007"/>
                  </a:lnTo>
                  <a:lnTo>
                    <a:pt x="943025" y="1757319"/>
                  </a:lnTo>
                  <a:lnTo>
                    <a:pt x="995365" y="1763858"/>
                  </a:lnTo>
                  <a:lnTo>
                    <a:pt x="1048464" y="1768582"/>
                  </a:lnTo>
                  <a:lnTo>
                    <a:pt x="1102266" y="1771447"/>
                  </a:lnTo>
                  <a:lnTo>
                    <a:pt x="1156716" y="1772412"/>
                  </a:lnTo>
                  <a:lnTo>
                    <a:pt x="1211165" y="1771447"/>
                  </a:lnTo>
                  <a:lnTo>
                    <a:pt x="1264967" y="1768582"/>
                  </a:lnTo>
                  <a:lnTo>
                    <a:pt x="1318066" y="1763858"/>
                  </a:lnTo>
                  <a:lnTo>
                    <a:pt x="1370406" y="1757319"/>
                  </a:lnTo>
                  <a:lnTo>
                    <a:pt x="1421931" y="1749007"/>
                  </a:lnTo>
                  <a:lnTo>
                    <a:pt x="1472587" y="1738965"/>
                  </a:lnTo>
                  <a:lnTo>
                    <a:pt x="1522317" y="1727234"/>
                  </a:lnTo>
                  <a:lnTo>
                    <a:pt x="1571066" y="1713858"/>
                  </a:lnTo>
                  <a:lnTo>
                    <a:pt x="1618778" y="1698879"/>
                  </a:lnTo>
                  <a:lnTo>
                    <a:pt x="1665398" y="1682340"/>
                  </a:lnTo>
                  <a:lnTo>
                    <a:pt x="1710871" y="1664283"/>
                  </a:lnTo>
                  <a:lnTo>
                    <a:pt x="1755140" y="1644751"/>
                  </a:lnTo>
                  <a:lnTo>
                    <a:pt x="1798150" y="1623786"/>
                  </a:lnTo>
                  <a:lnTo>
                    <a:pt x="1839845" y="1601431"/>
                  </a:lnTo>
                  <a:lnTo>
                    <a:pt x="1880171" y="1577728"/>
                  </a:lnTo>
                  <a:lnTo>
                    <a:pt x="1919071" y="1552721"/>
                  </a:lnTo>
                  <a:lnTo>
                    <a:pt x="1956490" y="1526450"/>
                  </a:lnTo>
                  <a:lnTo>
                    <a:pt x="1992373" y="1498960"/>
                  </a:lnTo>
                  <a:lnTo>
                    <a:pt x="2026663" y="1470293"/>
                  </a:lnTo>
                  <a:lnTo>
                    <a:pt x="2059306" y="1440491"/>
                  </a:lnTo>
                  <a:lnTo>
                    <a:pt x="2090245" y="1409596"/>
                  </a:lnTo>
                  <a:lnTo>
                    <a:pt x="2119425" y="1377651"/>
                  </a:lnTo>
                  <a:lnTo>
                    <a:pt x="2146791" y="1344700"/>
                  </a:lnTo>
                  <a:lnTo>
                    <a:pt x="2172287" y="1310784"/>
                  </a:lnTo>
                  <a:lnTo>
                    <a:pt x="2195857" y="1275945"/>
                  </a:lnTo>
                  <a:lnTo>
                    <a:pt x="2217446" y="1240227"/>
                  </a:lnTo>
                  <a:lnTo>
                    <a:pt x="2236999" y="1203672"/>
                  </a:lnTo>
                  <a:lnTo>
                    <a:pt x="2254459" y="1166323"/>
                  </a:lnTo>
                  <a:lnTo>
                    <a:pt x="2269771" y="1128221"/>
                  </a:lnTo>
                  <a:lnTo>
                    <a:pt x="2282880" y="1089411"/>
                  </a:lnTo>
                  <a:lnTo>
                    <a:pt x="2293731" y="1049933"/>
                  </a:lnTo>
                  <a:lnTo>
                    <a:pt x="2302266" y="1009831"/>
                  </a:lnTo>
                  <a:lnTo>
                    <a:pt x="2308432" y="969148"/>
                  </a:lnTo>
                  <a:lnTo>
                    <a:pt x="2312172" y="927925"/>
                  </a:lnTo>
                  <a:lnTo>
                    <a:pt x="2313432" y="886206"/>
                  </a:lnTo>
                  <a:lnTo>
                    <a:pt x="2312172" y="844486"/>
                  </a:lnTo>
                  <a:lnTo>
                    <a:pt x="2308432" y="803263"/>
                  </a:lnTo>
                  <a:lnTo>
                    <a:pt x="2302266" y="762580"/>
                  </a:lnTo>
                  <a:lnTo>
                    <a:pt x="2293731" y="722478"/>
                  </a:lnTo>
                  <a:lnTo>
                    <a:pt x="2282880" y="683000"/>
                  </a:lnTo>
                  <a:lnTo>
                    <a:pt x="2269771" y="644190"/>
                  </a:lnTo>
                  <a:lnTo>
                    <a:pt x="2254459" y="606088"/>
                  </a:lnTo>
                  <a:lnTo>
                    <a:pt x="2236999" y="568739"/>
                  </a:lnTo>
                  <a:lnTo>
                    <a:pt x="2217446" y="532184"/>
                  </a:lnTo>
                  <a:lnTo>
                    <a:pt x="2195857" y="496466"/>
                  </a:lnTo>
                  <a:lnTo>
                    <a:pt x="2172287" y="461627"/>
                  </a:lnTo>
                  <a:lnTo>
                    <a:pt x="2146791" y="427711"/>
                  </a:lnTo>
                  <a:lnTo>
                    <a:pt x="2119425" y="394760"/>
                  </a:lnTo>
                  <a:lnTo>
                    <a:pt x="2090245" y="362815"/>
                  </a:lnTo>
                  <a:lnTo>
                    <a:pt x="2059306" y="331920"/>
                  </a:lnTo>
                  <a:lnTo>
                    <a:pt x="2026663" y="302118"/>
                  </a:lnTo>
                  <a:lnTo>
                    <a:pt x="1992373" y="273451"/>
                  </a:lnTo>
                  <a:lnTo>
                    <a:pt x="1956490" y="245961"/>
                  </a:lnTo>
                  <a:lnTo>
                    <a:pt x="1919071" y="219690"/>
                  </a:lnTo>
                  <a:lnTo>
                    <a:pt x="1880171" y="194683"/>
                  </a:lnTo>
                  <a:lnTo>
                    <a:pt x="1839845" y="170980"/>
                  </a:lnTo>
                  <a:lnTo>
                    <a:pt x="1798150" y="148625"/>
                  </a:lnTo>
                  <a:lnTo>
                    <a:pt x="1755140" y="127660"/>
                  </a:lnTo>
                  <a:lnTo>
                    <a:pt x="1710871" y="108128"/>
                  </a:lnTo>
                  <a:lnTo>
                    <a:pt x="1665398" y="90071"/>
                  </a:lnTo>
                  <a:lnTo>
                    <a:pt x="1618778" y="73532"/>
                  </a:lnTo>
                  <a:lnTo>
                    <a:pt x="1571066" y="58553"/>
                  </a:lnTo>
                  <a:lnTo>
                    <a:pt x="1522317" y="45177"/>
                  </a:lnTo>
                  <a:lnTo>
                    <a:pt x="1472587" y="33446"/>
                  </a:lnTo>
                  <a:lnTo>
                    <a:pt x="1421931" y="23404"/>
                  </a:lnTo>
                  <a:lnTo>
                    <a:pt x="1370406" y="15092"/>
                  </a:lnTo>
                  <a:lnTo>
                    <a:pt x="1318066" y="8553"/>
                  </a:lnTo>
                  <a:lnTo>
                    <a:pt x="1264967" y="3829"/>
                  </a:lnTo>
                  <a:lnTo>
                    <a:pt x="1211165" y="964"/>
                  </a:lnTo>
                  <a:lnTo>
                    <a:pt x="1156716" y="0"/>
                  </a:lnTo>
                  <a:close/>
                </a:path>
              </a:pathLst>
            </a:custGeom>
            <a:solidFill>
              <a:srgbClr val="00AF50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08682" y="1959101"/>
              <a:ext cx="2313940" cy="1772920"/>
            </a:xfrm>
            <a:custGeom>
              <a:avLst/>
              <a:gdLst/>
              <a:ahLst/>
              <a:cxnLst/>
              <a:rect l="l" t="t" r="r" b="b"/>
              <a:pathLst>
                <a:path w="2313940" h="1772920">
                  <a:moveTo>
                    <a:pt x="0" y="886206"/>
                  </a:moveTo>
                  <a:lnTo>
                    <a:pt x="1259" y="844486"/>
                  </a:lnTo>
                  <a:lnTo>
                    <a:pt x="4999" y="803263"/>
                  </a:lnTo>
                  <a:lnTo>
                    <a:pt x="11165" y="762580"/>
                  </a:lnTo>
                  <a:lnTo>
                    <a:pt x="19700" y="722478"/>
                  </a:lnTo>
                  <a:lnTo>
                    <a:pt x="30551" y="683000"/>
                  </a:lnTo>
                  <a:lnTo>
                    <a:pt x="43660" y="644190"/>
                  </a:lnTo>
                  <a:lnTo>
                    <a:pt x="58972" y="606088"/>
                  </a:lnTo>
                  <a:lnTo>
                    <a:pt x="76432" y="568739"/>
                  </a:lnTo>
                  <a:lnTo>
                    <a:pt x="95985" y="532184"/>
                  </a:lnTo>
                  <a:lnTo>
                    <a:pt x="117574" y="496466"/>
                  </a:lnTo>
                  <a:lnTo>
                    <a:pt x="141144" y="461627"/>
                  </a:lnTo>
                  <a:lnTo>
                    <a:pt x="166640" y="427711"/>
                  </a:lnTo>
                  <a:lnTo>
                    <a:pt x="194006" y="394760"/>
                  </a:lnTo>
                  <a:lnTo>
                    <a:pt x="223186" y="362815"/>
                  </a:lnTo>
                  <a:lnTo>
                    <a:pt x="254125" y="331920"/>
                  </a:lnTo>
                  <a:lnTo>
                    <a:pt x="286768" y="302118"/>
                  </a:lnTo>
                  <a:lnTo>
                    <a:pt x="321058" y="273451"/>
                  </a:lnTo>
                  <a:lnTo>
                    <a:pt x="356941" y="245961"/>
                  </a:lnTo>
                  <a:lnTo>
                    <a:pt x="394360" y="219690"/>
                  </a:lnTo>
                  <a:lnTo>
                    <a:pt x="433260" y="194683"/>
                  </a:lnTo>
                  <a:lnTo>
                    <a:pt x="473586" y="170980"/>
                  </a:lnTo>
                  <a:lnTo>
                    <a:pt x="515281" y="148625"/>
                  </a:lnTo>
                  <a:lnTo>
                    <a:pt x="558291" y="127660"/>
                  </a:lnTo>
                  <a:lnTo>
                    <a:pt x="602560" y="108128"/>
                  </a:lnTo>
                  <a:lnTo>
                    <a:pt x="648033" y="90071"/>
                  </a:lnTo>
                  <a:lnTo>
                    <a:pt x="694653" y="73532"/>
                  </a:lnTo>
                  <a:lnTo>
                    <a:pt x="742365" y="58553"/>
                  </a:lnTo>
                  <a:lnTo>
                    <a:pt x="791114" y="45177"/>
                  </a:lnTo>
                  <a:lnTo>
                    <a:pt x="840844" y="33446"/>
                  </a:lnTo>
                  <a:lnTo>
                    <a:pt x="891500" y="23404"/>
                  </a:lnTo>
                  <a:lnTo>
                    <a:pt x="943025" y="15092"/>
                  </a:lnTo>
                  <a:lnTo>
                    <a:pt x="995365" y="8553"/>
                  </a:lnTo>
                  <a:lnTo>
                    <a:pt x="1048464" y="3829"/>
                  </a:lnTo>
                  <a:lnTo>
                    <a:pt x="1102266" y="964"/>
                  </a:lnTo>
                  <a:lnTo>
                    <a:pt x="1156716" y="0"/>
                  </a:lnTo>
                  <a:lnTo>
                    <a:pt x="1211165" y="964"/>
                  </a:lnTo>
                  <a:lnTo>
                    <a:pt x="1264967" y="3829"/>
                  </a:lnTo>
                  <a:lnTo>
                    <a:pt x="1318066" y="8553"/>
                  </a:lnTo>
                  <a:lnTo>
                    <a:pt x="1370406" y="15092"/>
                  </a:lnTo>
                  <a:lnTo>
                    <a:pt x="1421931" y="23404"/>
                  </a:lnTo>
                  <a:lnTo>
                    <a:pt x="1472587" y="33446"/>
                  </a:lnTo>
                  <a:lnTo>
                    <a:pt x="1522317" y="45177"/>
                  </a:lnTo>
                  <a:lnTo>
                    <a:pt x="1571066" y="58553"/>
                  </a:lnTo>
                  <a:lnTo>
                    <a:pt x="1618778" y="73532"/>
                  </a:lnTo>
                  <a:lnTo>
                    <a:pt x="1665398" y="90071"/>
                  </a:lnTo>
                  <a:lnTo>
                    <a:pt x="1710871" y="108128"/>
                  </a:lnTo>
                  <a:lnTo>
                    <a:pt x="1755140" y="127660"/>
                  </a:lnTo>
                  <a:lnTo>
                    <a:pt x="1798150" y="148625"/>
                  </a:lnTo>
                  <a:lnTo>
                    <a:pt x="1839845" y="170980"/>
                  </a:lnTo>
                  <a:lnTo>
                    <a:pt x="1880171" y="194683"/>
                  </a:lnTo>
                  <a:lnTo>
                    <a:pt x="1919071" y="219690"/>
                  </a:lnTo>
                  <a:lnTo>
                    <a:pt x="1956490" y="245961"/>
                  </a:lnTo>
                  <a:lnTo>
                    <a:pt x="1992373" y="273451"/>
                  </a:lnTo>
                  <a:lnTo>
                    <a:pt x="2026663" y="302118"/>
                  </a:lnTo>
                  <a:lnTo>
                    <a:pt x="2059306" y="331920"/>
                  </a:lnTo>
                  <a:lnTo>
                    <a:pt x="2090245" y="362815"/>
                  </a:lnTo>
                  <a:lnTo>
                    <a:pt x="2119425" y="394760"/>
                  </a:lnTo>
                  <a:lnTo>
                    <a:pt x="2146791" y="427711"/>
                  </a:lnTo>
                  <a:lnTo>
                    <a:pt x="2172287" y="461627"/>
                  </a:lnTo>
                  <a:lnTo>
                    <a:pt x="2195857" y="496466"/>
                  </a:lnTo>
                  <a:lnTo>
                    <a:pt x="2217446" y="532184"/>
                  </a:lnTo>
                  <a:lnTo>
                    <a:pt x="2236999" y="568739"/>
                  </a:lnTo>
                  <a:lnTo>
                    <a:pt x="2254459" y="606088"/>
                  </a:lnTo>
                  <a:lnTo>
                    <a:pt x="2269771" y="644190"/>
                  </a:lnTo>
                  <a:lnTo>
                    <a:pt x="2282880" y="683000"/>
                  </a:lnTo>
                  <a:lnTo>
                    <a:pt x="2293731" y="722478"/>
                  </a:lnTo>
                  <a:lnTo>
                    <a:pt x="2302266" y="762580"/>
                  </a:lnTo>
                  <a:lnTo>
                    <a:pt x="2308432" y="803263"/>
                  </a:lnTo>
                  <a:lnTo>
                    <a:pt x="2312172" y="844486"/>
                  </a:lnTo>
                  <a:lnTo>
                    <a:pt x="2313432" y="886206"/>
                  </a:lnTo>
                  <a:lnTo>
                    <a:pt x="2312172" y="927925"/>
                  </a:lnTo>
                  <a:lnTo>
                    <a:pt x="2308432" y="969148"/>
                  </a:lnTo>
                  <a:lnTo>
                    <a:pt x="2302266" y="1009831"/>
                  </a:lnTo>
                  <a:lnTo>
                    <a:pt x="2293731" y="1049933"/>
                  </a:lnTo>
                  <a:lnTo>
                    <a:pt x="2282880" y="1089411"/>
                  </a:lnTo>
                  <a:lnTo>
                    <a:pt x="2269771" y="1128221"/>
                  </a:lnTo>
                  <a:lnTo>
                    <a:pt x="2254459" y="1166323"/>
                  </a:lnTo>
                  <a:lnTo>
                    <a:pt x="2236999" y="1203672"/>
                  </a:lnTo>
                  <a:lnTo>
                    <a:pt x="2217446" y="1240227"/>
                  </a:lnTo>
                  <a:lnTo>
                    <a:pt x="2195857" y="1275945"/>
                  </a:lnTo>
                  <a:lnTo>
                    <a:pt x="2172287" y="1310784"/>
                  </a:lnTo>
                  <a:lnTo>
                    <a:pt x="2146791" y="1344700"/>
                  </a:lnTo>
                  <a:lnTo>
                    <a:pt x="2119425" y="1377651"/>
                  </a:lnTo>
                  <a:lnTo>
                    <a:pt x="2090245" y="1409596"/>
                  </a:lnTo>
                  <a:lnTo>
                    <a:pt x="2059306" y="1440491"/>
                  </a:lnTo>
                  <a:lnTo>
                    <a:pt x="2026663" y="1470293"/>
                  </a:lnTo>
                  <a:lnTo>
                    <a:pt x="1992373" y="1498960"/>
                  </a:lnTo>
                  <a:lnTo>
                    <a:pt x="1956490" y="1526450"/>
                  </a:lnTo>
                  <a:lnTo>
                    <a:pt x="1919071" y="1552721"/>
                  </a:lnTo>
                  <a:lnTo>
                    <a:pt x="1880171" y="1577728"/>
                  </a:lnTo>
                  <a:lnTo>
                    <a:pt x="1839845" y="1601431"/>
                  </a:lnTo>
                  <a:lnTo>
                    <a:pt x="1798150" y="1623786"/>
                  </a:lnTo>
                  <a:lnTo>
                    <a:pt x="1755140" y="1644751"/>
                  </a:lnTo>
                  <a:lnTo>
                    <a:pt x="1710871" y="1664283"/>
                  </a:lnTo>
                  <a:lnTo>
                    <a:pt x="1665398" y="1682340"/>
                  </a:lnTo>
                  <a:lnTo>
                    <a:pt x="1618778" y="1698879"/>
                  </a:lnTo>
                  <a:lnTo>
                    <a:pt x="1571066" y="1713858"/>
                  </a:lnTo>
                  <a:lnTo>
                    <a:pt x="1522317" y="1727234"/>
                  </a:lnTo>
                  <a:lnTo>
                    <a:pt x="1472587" y="1738965"/>
                  </a:lnTo>
                  <a:lnTo>
                    <a:pt x="1421931" y="1749007"/>
                  </a:lnTo>
                  <a:lnTo>
                    <a:pt x="1370406" y="1757319"/>
                  </a:lnTo>
                  <a:lnTo>
                    <a:pt x="1318066" y="1763858"/>
                  </a:lnTo>
                  <a:lnTo>
                    <a:pt x="1264967" y="1768582"/>
                  </a:lnTo>
                  <a:lnTo>
                    <a:pt x="1211165" y="1771447"/>
                  </a:lnTo>
                  <a:lnTo>
                    <a:pt x="1156716" y="1772412"/>
                  </a:lnTo>
                  <a:lnTo>
                    <a:pt x="1102266" y="1771447"/>
                  </a:lnTo>
                  <a:lnTo>
                    <a:pt x="1048464" y="1768582"/>
                  </a:lnTo>
                  <a:lnTo>
                    <a:pt x="995365" y="1763858"/>
                  </a:lnTo>
                  <a:lnTo>
                    <a:pt x="943025" y="1757319"/>
                  </a:lnTo>
                  <a:lnTo>
                    <a:pt x="891500" y="1749007"/>
                  </a:lnTo>
                  <a:lnTo>
                    <a:pt x="840844" y="1738965"/>
                  </a:lnTo>
                  <a:lnTo>
                    <a:pt x="791114" y="1727234"/>
                  </a:lnTo>
                  <a:lnTo>
                    <a:pt x="742365" y="1713858"/>
                  </a:lnTo>
                  <a:lnTo>
                    <a:pt x="694653" y="1698879"/>
                  </a:lnTo>
                  <a:lnTo>
                    <a:pt x="648033" y="1682340"/>
                  </a:lnTo>
                  <a:lnTo>
                    <a:pt x="602560" y="1664283"/>
                  </a:lnTo>
                  <a:lnTo>
                    <a:pt x="558291" y="1644751"/>
                  </a:lnTo>
                  <a:lnTo>
                    <a:pt x="515281" y="1623786"/>
                  </a:lnTo>
                  <a:lnTo>
                    <a:pt x="473586" y="1601431"/>
                  </a:lnTo>
                  <a:lnTo>
                    <a:pt x="433260" y="1577728"/>
                  </a:lnTo>
                  <a:lnTo>
                    <a:pt x="394360" y="1552721"/>
                  </a:lnTo>
                  <a:lnTo>
                    <a:pt x="356941" y="1526450"/>
                  </a:lnTo>
                  <a:lnTo>
                    <a:pt x="321058" y="1498960"/>
                  </a:lnTo>
                  <a:lnTo>
                    <a:pt x="286768" y="1470293"/>
                  </a:lnTo>
                  <a:lnTo>
                    <a:pt x="254125" y="1440491"/>
                  </a:lnTo>
                  <a:lnTo>
                    <a:pt x="223186" y="1409596"/>
                  </a:lnTo>
                  <a:lnTo>
                    <a:pt x="194006" y="1377651"/>
                  </a:lnTo>
                  <a:lnTo>
                    <a:pt x="166640" y="1344700"/>
                  </a:lnTo>
                  <a:lnTo>
                    <a:pt x="141144" y="1310784"/>
                  </a:lnTo>
                  <a:lnTo>
                    <a:pt x="117574" y="1275945"/>
                  </a:lnTo>
                  <a:lnTo>
                    <a:pt x="95985" y="1240227"/>
                  </a:lnTo>
                  <a:lnTo>
                    <a:pt x="76432" y="1203672"/>
                  </a:lnTo>
                  <a:lnTo>
                    <a:pt x="58972" y="1166323"/>
                  </a:lnTo>
                  <a:lnTo>
                    <a:pt x="43660" y="1128221"/>
                  </a:lnTo>
                  <a:lnTo>
                    <a:pt x="30551" y="1089411"/>
                  </a:lnTo>
                  <a:lnTo>
                    <a:pt x="19700" y="1049933"/>
                  </a:lnTo>
                  <a:lnTo>
                    <a:pt x="11165" y="1009831"/>
                  </a:lnTo>
                  <a:lnTo>
                    <a:pt x="4999" y="969148"/>
                  </a:lnTo>
                  <a:lnTo>
                    <a:pt x="1259" y="927925"/>
                  </a:lnTo>
                  <a:lnTo>
                    <a:pt x="0" y="88620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924682" y="2629357"/>
            <a:ext cx="12807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PRO</a:t>
            </a:r>
            <a:r>
              <a:rPr dirty="0" sz="2400" spc="-15" b="1">
                <a:solidFill>
                  <a:srgbClr val="001F5F"/>
                </a:solidFill>
                <a:latin typeface="Carlito"/>
                <a:cs typeface="Carlito"/>
              </a:rPr>
              <a:t>B</a:t>
            </a:r>
            <a:r>
              <a:rPr dirty="0" sz="2400" b="1">
                <a:solidFill>
                  <a:srgbClr val="001F5F"/>
                </a:solidFill>
                <a:latin typeface="Carlito"/>
                <a:cs typeface="Carlito"/>
              </a:rPr>
              <a:t>L</a:t>
            </a:r>
            <a:r>
              <a:rPr dirty="0" sz="2400" spc="5" b="1">
                <a:solidFill>
                  <a:srgbClr val="001F5F"/>
                </a:solidFill>
                <a:latin typeface="Carlito"/>
                <a:cs typeface="Carlito"/>
              </a:rPr>
              <a:t>E</a:t>
            </a:r>
            <a:r>
              <a:rPr dirty="0" sz="2400" b="1">
                <a:solidFill>
                  <a:srgbClr val="001F5F"/>
                </a:solidFill>
                <a:latin typeface="Carlito"/>
                <a:cs typeface="Carlito"/>
              </a:rPr>
              <a:t>M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56658" y="2069845"/>
            <a:ext cx="2656205" cy="1674495"/>
            <a:chOff x="4756658" y="2069845"/>
            <a:chExt cx="2656205" cy="1674495"/>
          </a:xfrm>
        </p:grpSpPr>
        <p:sp>
          <p:nvSpPr>
            <p:cNvPr id="9" name="object 9"/>
            <p:cNvSpPr/>
            <p:nvPr/>
          </p:nvSpPr>
          <p:spPr>
            <a:xfrm>
              <a:off x="4769358" y="2082545"/>
              <a:ext cx="2630805" cy="1649095"/>
            </a:xfrm>
            <a:custGeom>
              <a:avLst/>
              <a:gdLst/>
              <a:ahLst/>
              <a:cxnLst/>
              <a:rect l="l" t="t" r="r" b="b"/>
              <a:pathLst>
                <a:path w="2630804" h="1649095">
                  <a:moveTo>
                    <a:pt x="1315212" y="0"/>
                  </a:moveTo>
                  <a:lnTo>
                    <a:pt x="1256631" y="803"/>
                  </a:lnTo>
                  <a:lnTo>
                    <a:pt x="1198707" y="3191"/>
                  </a:lnTo>
                  <a:lnTo>
                    <a:pt x="1141492" y="7130"/>
                  </a:lnTo>
                  <a:lnTo>
                    <a:pt x="1085039" y="12586"/>
                  </a:lnTo>
                  <a:lnTo>
                    <a:pt x="1029403" y="19527"/>
                  </a:lnTo>
                  <a:lnTo>
                    <a:pt x="974636" y="27918"/>
                  </a:lnTo>
                  <a:lnTo>
                    <a:pt x="920792" y="37725"/>
                  </a:lnTo>
                  <a:lnTo>
                    <a:pt x="867925" y="48916"/>
                  </a:lnTo>
                  <a:lnTo>
                    <a:pt x="816088" y="61457"/>
                  </a:lnTo>
                  <a:lnTo>
                    <a:pt x="765335" y="75314"/>
                  </a:lnTo>
                  <a:lnTo>
                    <a:pt x="715719" y="90454"/>
                  </a:lnTo>
                  <a:lnTo>
                    <a:pt x="667293" y="106843"/>
                  </a:lnTo>
                  <a:lnTo>
                    <a:pt x="620111" y="124448"/>
                  </a:lnTo>
                  <a:lnTo>
                    <a:pt x="574227" y="143235"/>
                  </a:lnTo>
                  <a:lnTo>
                    <a:pt x="529694" y="163170"/>
                  </a:lnTo>
                  <a:lnTo>
                    <a:pt x="486565" y="184221"/>
                  </a:lnTo>
                  <a:lnTo>
                    <a:pt x="444894" y="206353"/>
                  </a:lnTo>
                  <a:lnTo>
                    <a:pt x="404734" y="229533"/>
                  </a:lnTo>
                  <a:lnTo>
                    <a:pt x="366140" y="253728"/>
                  </a:lnTo>
                  <a:lnTo>
                    <a:pt x="329164" y="278904"/>
                  </a:lnTo>
                  <a:lnTo>
                    <a:pt x="293859" y="305027"/>
                  </a:lnTo>
                  <a:lnTo>
                    <a:pt x="260280" y="332064"/>
                  </a:lnTo>
                  <a:lnTo>
                    <a:pt x="228480" y="359981"/>
                  </a:lnTo>
                  <a:lnTo>
                    <a:pt x="198512" y="388745"/>
                  </a:lnTo>
                  <a:lnTo>
                    <a:pt x="170430" y="418323"/>
                  </a:lnTo>
                  <a:lnTo>
                    <a:pt x="144287" y="448680"/>
                  </a:lnTo>
                  <a:lnTo>
                    <a:pt x="120136" y="479783"/>
                  </a:lnTo>
                  <a:lnTo>
                    <a:pt x="98032" y="511599"/>
                  </a:lnTo>
                  <a:lnTo>
                    <a:pt x="78028" y="544095"/>
                  </a:lnTo>
                  <a:lnTo>
                    <a:pt x="44532" y="610989"/>
                  </a:lnTo>
                  <a:lnTo>
                    <a:pt x="20077" y="680197"/>
                  </a:lnTo>
                  <a:lnTo>
                    <a:pt x="5090" y="751451"/>
                  </a:lnTo>
                  <a:lnTo>
                    <a:pt x="0" y="824483"/>
                  </a:lnTo>
                  <a:lnTo>
                    <a:pt x="1281" y="861205"/>
                  </a:lnTo>
                  <a:lnTo>
                    <a:pt x="11373" y="933382"/>
                  </a:lnTo>
                  <a:lnTo>
                    <a:pt x="31148" y="1003647"/>
                  </a:lnTo>
                  <a:lnTo>
                    <a:pt x="60177" y="1071731"/>
                  </a:lnTo>
                  <a:lnTo>
                    <a:pt x="98032" y="1137368"/>
                  </a:lnTo>
                  <a:lnTo>
                    <a:pt x="120136" y="1169184"/>
                  </a:lnTo>
                  <a:lnTo>
                    <a:pt x="144287" y="1200287"/>
                  </a:lnTo>
                  <a:lnTo>
                    <a:pt x="170430" y="1230644"/>
                  </a:lnTo>
                  <a:lnTo>
                    <a:pt x="198512" y="1260222"/>
                  </a:lnTo>
                  <a:lnTo>
                    <a:pt x="228480" y="1288986"/>
                  </a:lnTo>
                  <a:lnTo>
                    <a:pt x="260280" y="1316903"/>
                  </a:lnTo>
                  <a:lnTo>
                    <a:pt x="293859" y="1343940"/>
                  </a:lnTo>
                  <a:lnTo>
                    <a:pt x="329164" y="1370063"/>
                  </a:lnTo>
                  <a:lnTo>
                    <a:pt x="366140" y="1395239"/>
                  </a:lnTo>
                  <a:lnTo>
                    <a:pt x="404734" y="1419434"/>
                  </a:lnTo>
                  <a:lnTo>
                    <a:pt x="444894" y="1442614"/>
                  </a:lnTo>
                  <a:lnTo>
                    <a:pt x="486565" y="1464746"/>
                  </a:lnTo>
                  <a:lnTo>
                    <a:pt x="529694" y="1485797"/>
                  </a:lnTo>
                  <a:lnTo>
                    <a:pt x="574227" y="1505732"/>
                  </a:lnTo>
                  <a:lnTo>
                    <a:pt x="620111" y="1524519"/>
                  </a:lnTo>
                  <a:lnTo>
                    <a:pt x="667293" y="1542124"/>
                  </a:lnTo>
                  <a:lnTo>
                    <a:pt x="715719" y="1558513"/>
                  </a:lnTo>
                  <a:lnTo>
                    <a:pt x="765335" y="1573653"/>
                  </a:lnTo>
                  <a:lnTo>
                    <a:pt x="816088" y="1587510"/>
                  </a:lnTo>
                  <a:lnTo>
                    <a:pt x="867925" y="1600051"/>
                  </a:lnTo>
                  <a:lnTo>
                    <a:pt x="920792" y="1611242"/>
                  </a:lnTo>
                  <a:lnTo>
                    <a:pt x="974636" y="1621049"/>
                  </a:lnTo>
                  <a:lnTo>
                    <a:pt x="1029403" y="1629440"/>
                  </a:lnTo>
                  <a:lnTo>
                    <a:pt x="1085039" y="1636381"/>
                  </a:lnTo>
                  <a:lnTo>
                    <a:pt x="1141492" y="1641837"/>
                  </a:lnTo>
                  <a:lnTo>
                    <a:pt x="1198707" y="1645776"/>
                  </a:lnTo>
                  <a:lnTo>
                    <a:pt x="1256631" y="1648164"/>
                  </a:lnTo>
                  <a:lnTo>
                    <a:pt x="1315212" y="1648967"/>
                  </a:lnTo>
                  <a:lnTo>
                    <a:pt x="1373792" y="1648164"/>
                  </a:lnTo>
                  <a:lnTo>
                    <a:pt x="1431716" y="1645776"/>
                  </a:lnTo>
                  <a:lnTo>
                    <a:pt x="1488931" y="1641837"/>
                  </a:lnTo>
                  <a:lnTo>
                    <a:pt x="1545384" y="1636381"/>
                  </a:lnTo>
                  <a:lnTo>
                    <a:pt x="1601020" y="1629440"/>
                  </a:lnTo>
                  <a:lnTo>
                    <a:pt x="1655787" y="1621049"/>
                  </a:lnTo>
                  <a:lnTo>
                    <a:pt x="1709631" y="1611242"/>
                  </a:lnTo>
                  <a:lnTo>
                    <a:pt x="1762498" y="1600051"/>
                  </a:lnTo>
                  <a:lnTo>
                    <a:pt x="1814335" y="1587510"/>
                  </a:lnTo>
                  <a:lnTo>
                    <a:pt x="1865088" y="1573653"/>
                  </a:lnTo>
                  <a:lnTo>
                    <a:pt x="1914704" y="1558513"/>
                  </a:lnTo>
                  <a:lnTo>
                    <a:pt x="1963130" y="1542124"/>
                  </a:lnTo>
                  <a:lnTo>
                    <a:pt x="2010312" y="1524519"/>
                  </a:lnTo>
                  <a:lnTo>
                    <a:pt x="2056196" y="1505732"/>
                  </a:lnTo>
                  <a:lnTo>
                    <a:pt x="2100729" y="1485797"/>
                  </a:lnTo>
                  <a:lnTo>
                    <a:pt x="2143858" y="1464746"/>
                  </a:lnTo>
                  <a:lnTo>
                    <a:pt x="2185529" y="1442614"/>
                  </a:lnTo>
                  <a:lnTo>
                    <a:pt x="2225689" y="1419434"/>
                  </a:lnTo>
                  <a:lnTo>
                    <a:pt x="2264283" y="1395239"/>
                  </a:lnTo>
                  <a:lnTo>
                    <a:pt x="2301259" y="1370063"/>
                  </a:lnTo>
                  <a:lnTo>
                    <a:pt x="2336564" y="1343940"/>
                  </a:lnTo>
                  <a:lnTo>
                    <a:pt x="2370143" y="1316903"/>
                  </a:lnTo>
                  <a:lnTo>
                    <a:pt x="2401943" y="1288986"/>
                  </a:lnTo>
                  <a:lnTo>
                    <a:pt x="2431911" y="1260222"/>
                  </a:lnTo>
                  <a:lnTo>
                    <a:pt x="2459993" y="1230644"/>
                  </a:lnTo>
                  <a:lnTo>
                    <a:pt x="2486136" y="1200287"/>
                  </a:lnTo>
                  <a:lnTo>
                    <a:pt x="2510287" y="1169184"/>
                  </a:lnTo>
                  <a:lnTo>
                    <a:pt x="2532391" y="1137368"/>
                  </a:lnTo>
                  <a:lnTo>
                    <a:pt x="2552395" y="1104872"/>
                  </a:lnTo>
                  <a:lnTo>
                    <a:pt x="2585891" y="1037978"/>
                  </a:lnTo>
                  <a:lnTo>
                    <a:pt x="2610346" y="968770"/>
                  </a:lnTo>
                  <a:lnTo>
                    <a:pt x="2625333" y="897516"/>
                  </a:lnTo>
                  <a:lnTo>
                    <a:pt x="2630423" y="824483"/>
                  </a:lnTo>
                  <a:lnTo>
                    <a:pt x="2629142" y="787762"/>
                  </a:lnTo>
                  <a:lnTo>
                    <a:pt x="2619050" y="715585"/>
                  </a:lnTo>
                  <a:lnTo>
                    <a:pt x="2599275" y="645320"/>
                  </a:lnTo>
                  <a:lnTo>
                    <a:pt x="2570246" y="577236"/>
                  </a:lnTo>
                  <a:lnTo>
                    <a:pt x="2532391" y="511599"/>
                  </a:lnTo>
                  <a:lnTo>
                    <a:pt x="2510287" y="479783"/>
                  </a:lnTo>
                  <a:lnTo>
                    <a:pt x="2486136" y="448680"/>
                  </a:lnTo>
                  <a:lnTo>
                    <a:pt x="2459993" y="418323"/>
                  </a:lnTo>
                  <a:lnTo>
                    <a:pt x="2431911" y="388745"/>
                  </a:lnTo>
                  <a:lnTo>
                    <a:pt x="2401943" y="359981"/>
                  </a:lnTo>
                  <a:lnTo>
                    <a:pt x="2370143" y="332064"/>
                  </a:lnTo>
                  <a:lnTo>
                    <a:pt x="2336564" y="305027"/>
                  </a:lnTo>
                  <a:lnTo>
                    <a:pt x="2301259" y="278904"/>
                  </a:lnTo>
                  <a:lnTo>
                    <a:pt x="2264283" y="253728"/>
                  </a:lnTo>
                  <a:lnTo>
                    <a:pt x="2225689" y="229533"/>
                  </a:lnTo>
                  <a:lnTo>
                    <a:pt x="2185529" y="206353"/>
                  </a:lnTo>
                  <a:lnTo>
                    <a:pt x="2143858" y="184221"/>
                  </a:lnTo>
                  <a:lnTo>
                    <a:pt x="2100729" y="163170"/>
                  </a:lnTo>
                  <a:lnTo>
                    <a:pt x="2056196" y="143235"/>
                  </a:lnTo>
                  <a:lnTo>
                    <a:pt x="2010312" y="124448"/>
                  </a:lnTo>
                  <a:lnTo>
                    <a:pt x="1963130" y="106843"/>
                  </a:lnTo>
                  <a:lnTo>
                    <a:pt x="1914704" y="90454"/>
                  </a:lnTo>
                  <a:lnTo>
                    <a:pt x="1865088" y="75314"/>
                  </a:lnTo>
                  <a:lnTo>
                    <a:pt x="1814335" y="61457"/>
                  </a:lnTo>
                  <a:lnTo>
                    <a:pt x="1762498" y="48916"/>
                  </a:lnTo>
                  <a:lnTo>
                    <a:pt x="1709631" y="37725"/>
                  </a:lnTo>
                  <a:lnTo>
                    <a:pt x="1655787" y="27918"/>
                  </a:lnTo>
                  <a:lnTo>
                    <a:pt x="1601020" y="19527"/>
                  </a:lnTo>
                  <a:lnTo>
                    <a:pt x="1545384" y="12586"/>
                  </a:lnTo>
                  <a:lnTo>
                    <a:pt x="1488931" y="7130"/>
                  </a:lnTo>
                  <a:lnTo>
                    <a:pt x="1431716" y="3191"/>
                  </a:lnTo>
                  <a:lnTo>
                    <a:pt x="1373792" y="803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00AF50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69358" y="2082545"/>
              <a:ext cx="2630805" cy="1649095"/>
            </a:xfrm>
            <a:custGeom>
              <a:avLst/>
              <a:gdLst/>
              <a:ahLst/>
              <a:cxnLst/>
              <a:rect l="l" t="t" r="r" b="b"/>
              <a:pathLst>
                <a:path w="2630804" h="1649095">
                  <a:moveTo>
                    <a:pt x="0" y="824483"/>
                  </a:moveTo>
                  <a:lnTo>
                    <a:pt x="5090" y="751451"/>
                  </a:lnTo>
                  <a:lnTo>
                    <a:pt x="20077" y="680197"/>
                  </a:lnTo>
                  <a:lnTo>
                    <a:pt x="44532" y="610989"/>
                  </a:lnTo>
                  <a:lnTo>
                    <a:pt x="78028" y="544095"/>
                  </a:lnTo>
                  <a:lnTo>
                    <a:pt x="98032" y="511599"/>
                  </a:lnTo>
                  <a:lnTo>
                    <a:pt x="120136" y="479783"/>
                  </a:lnTo>
                  <a:lnTo>
                    <a:pt x="144287" y="448680"/>
                  </a:lnTo>
                  <a:lnTo>
                    <a:pt x="170430" y="418323"/>
                  </a:lnTo>
                  <a:lnTo>
                    <a:pt x="198512" y="388745"/>
                  </a:lnTo>
                  <a:lnTo>
                    <a:pt x="228480" y="359981"/>
                  </a:lnTo>
                  <a:lnTo>
                    <a:pt x="260280" y="332064"/>
                  </a:lnTo>
                  <a:lnTo>
                    <a:pt x="293859" y="305027"/>
                  </a:lnTo>
                  <a:lnTo>
                    <a:pt x="329164" y="278904"/>
                  </a:lnTo>
                  <a:lnTo>
                    <a:pt x="366140" y="253728"/>
                  </a:lnTo>
                  <a:lnTo>
                    <a:pt x="404734" y="229533"/>
                  </a:lnTo>
                  <a:lnTo>
                    <a:pt x="444894" y="206353"/>
                  </a:lnTo>
                  <a:lnTo>
                    <a:pt x="486565" y="184221"/>
                  </a:lnTo>
                  <a:lnTo>
                    <a:pt x="529694" y="163170"/>
                  </a:lnTo>
                  <a:lnTo>
                    <a:pt x="574227" y="143235"/>
                  </a:lnTo>
                  <a:lnTo>
                    <a:pt x="620111" y="124448"/>
                  </a:lnTo>
                  <a:lnTo>
                    <a:pt x="667293" y="106843"/>
                  </a:lnTo>
                  <a:lnTo>
                    <a:pt x="715719" y="90454"/>
                  </a:lnTo>
                  <a:lnTo>
                    <a:pt x="765335" y="75314"/>
                  </a:lnTo>
                  <a:lnTo>
                    <a:pt x="816088" y="61457"/>
                  </a:lnTo>
                  <a:lnTo>
                    <a:pt x="867925" y="48916"/>
                  </a:lnTo>
                  <a:lnTo>
                    <a:pt x="920792" y="37725"/>
                  </a:lnTo>
                  <a:lnTo>
                    <a:pt x="974636" y="27918"/>
                  </a:lnTo>
                  <a:lnTo>
                    <a:pt x="1029403" y="19527"/>
                  </a:lnTo>
                  <a:lnTo>
                    <a:pt x="1085039" y="12586"/>
                  </a:lnTo>
                  <a:lnTo>
                    <a:pt x="1141492" y="7130"/>
                  </a:lnTo>
                  <a:lnTo>
                    <a:pt x="1198707" y="3191"/>
                  </a:lnTo>
                  <a:lnTo>
                    <a:pt x="1256631" y="803"/>
                  </a:lnTo>
                  <a:lnTo>
                    <a:pt x="1315212" y="0"/>
                  </a:lnTo>
                  <a:lnTo>
                    <a:pt x="1373792" y="803"/>
                  </a:lnTo>
                  <a:lnTo>
                    <a:pt x="1431716" y="3191"/>
                  </a:lnTo>
                  <a:lnTo>
                    <a:pt x="1488931" y="7130"/>
                  </a:lnTo>
                  <a:lnTo>
                    <a:pt x="1545384" y="12586"/>
                  </a:lnTo>
                  <a:lnTo>
                    <a:pt x="1601020" y="19527"/>
                  </a:lnTo>
                  <a:lnTo>
                    <a:pt x="1655787" y="27918"/>
                  </a:lnTo>
                  <a:lnTo>
                    <a:pt x="1709631" y="37725"/>
                  </a:lnTo>
                  <a:lnTo>
                    <a:pt x="1762498" y="48916"/>
                  </a:lnTo>
                  <a:lnTo>
                    <a:pt x="1814335" y="61457"/>
                  </a:lnTo>
                  <a:lnTo>
                    <a:pt x="1865088" y="75314"/>
                  </a:lnTo>
                  <a:lnTo>
                    <a:pt x="1914704" y="90454"/>
                  </a:lnTo>
                  <a:lnTo>
                    <a:pt x="1963130" y="106843"/>
                  </a:lnTo>
                  <a:lnTo>
                    <a:pt x="2010312" y="124448"/>
                  </a:lnTo>
                  <a:lnTo>
                    <a:pt x="2056196" y="143235"/>
                  </a:lnTo>
                  <a:lnTo>
                    <a:pt x="2100729" y="163170"/>
                  </a:lnTo>
                  <a:lnTo>
                    <a:pt x="2143858" y="184221"/>
                  </a:lnTo>
                  <a:lnTo>
                    <a:pt x="2185529" y="206353"/>
                  </a:lnTo>
                  <a:lnTo>
                    <a:pt x="2225689" y="229533"/>
                  </a:lnTo>
                  <a:lnTo>
                    <a:pt x="2264283" y="253728"/>
                  </a:lnTo>
                  <a:lnTo>
                    <a:pt x="2301259" y="278904"/>
                  </a:lnTo>
                  <a:lnTo>
                    <a:pt x="2336564" y="305027"/>
                  </a:lnTo>
                  <a:lnTo>
                    <a:pt x="2370143" y="332064"/>
                  </a:lnTo>
                  <a:lnTo>
                    <a:pt x="2401943" y="359981"/>
                  </a:lnTo>
                  <a:lnTo>
                    <a:pt x="2431911" y="388745"/>
                  </a:lnTo>
                  <a:lnTo>
                    <a:pt x="2459993" y="418323"/>
                  </a:lnTo>
                  <a:lnTo>
                    <a:pt x="2486136" y="448680"/>
                  </a:lnTo>
                  <a:lnTo>
                    <a:pt x="2510287" y="479783"/>
                  </a:lnTo>
                  <a:lnTo>
                    <a:pt x="2532391" y="511599"/>
                  </a:lnTo>
                  <a:lnTo>
                    <a:pt x="2552395" y="544095"/>
                  </a:lnTo>
                  <a:lnTo>
                    <a:pt x="2585891" y="610989"/>
                  </a:lnTo>
                  <a:lnTo>
                    <a:pt x="2610346" y="680197"/>
                  </a:lnTo>
                  <a:lnTo>
                    <a:pt x="2625333" y="751451"/>
                  </a:lnTo>
                  <a:lnTo>
                    <a:pt x="2630423" y="824483"/>
                  </a:lnTo>
                  <a:lnTo>
                    <a:pt x="2629142" y="861205"/>
                  </a:lnTo>
                  <a:lnTo>
                    <a:pt x="2619050" y="933382"/>
                  </a:lnTo>
                  <a:lnTo>
                    <a:pt x="2599275" y="1003647"/>
                  </a:lnTo>
                  <a:lnTo>
                    <a:pt x="2570246" y="1071731"/>
                  </a:lnTo>
                  <a:lnTo>
                    <a:pt x="2532391" y="1137368"/>
                  </a:lnTo>
                  <a:lnTo>
                    <a:pt x="2510287" y="1169184"/>
                  </a:lnTo>
                  <a:lnTo>
                    <a:pt x="2486136" y="1200287"/>
                  </a:lnTo>
                  <a:lnTo>
                    <a:pt x="2459993" y="1230644"/>
                  </a:lnTo>
                  <a:lnTo>
                    <a:pt x="2431911" y="1260222"/>
                  </a:lnTo>
                  <a:lnTo>
                    <a:pt x="2401943" y="1288986"/>
                  </a:lnTo>
                  <a:lnTo>
                    <a:pt x="2370143" y="1316903"/>
                  </a:lnTo>
                  <a:lnTo>
                    <a:pt x="2336564" y="1343940"/>
                  </a:lnTo>
                  <a:lnTo>
                    <a:pt x="2301259" y="1370063"/>
                  </a:lnTo>
                  <a:lnTo>
                    <a:pt x="2264283" y="1395239"/>
                  </a:lnTo>
                  <a:lnTo>
                    <a:pt x="2225689" y="1419434"/>
                  </a:lnTo>
                  <a:lnTo>
                    <a:pt x="2185529" y="1442614"/>
                  </a:lnTo>
                  <a:lnTo>
                    <a:pt x="2143858" y="1464746"/>
                  </a:lnTo>
                  <a:lnTo>
                    <a:pt x="2100729" y="1485797"/>
                  </a:lnTo>
                  <a:lnTo>
                    <a:pt x="2056196" y="1505732"/>
                  </a:lnTo>
                  <a:lnTo>
                    <a:pt x="2010312" y="1524519"/>
                  </a:lnTo>
                  <a:lnTo>
                    <a:pt x="1963130" y="1542124"/>
                  </a:lnTo>
                  <a:lnTo>
                    <a:pt x="1914704" y="1558513"/>
                  </a:lnTo>
                  <a:lnTo>
                    <a:pt x="1865088" y="1573653"/>
                  </a:lnTo>
                  <a:lnTo>
                    <a:pt x="1814335" y="1587510"/>
                  </a:lnTo>
                  <a:lnTo>
                    <a:pt x="1762498" y="1600051"/>
                  </a:lnTo>
                  <a:lnTo>
                    <a:pt x="1709631" y="1611242"/>
                  </a:lnTo>
                  <a:lnTo>
                    <a:pt x="1655787" y="1621049"/>
                  </a:lnTo>
                  <a:lnTo>
                    <a:pt x="1601020" y="1629440"/>
                  </a:lnTo>
                  <a:lnTo>
                    <a:pt x="1545384" y="1636381"/>
                  </a:lnTo>
                  <a:lnTo>
                    <a:pt x="1488931" y="1641837"/>
                  </a:lnTo>
                  <a:lnTo>
                    <a:pt x="1431716" y="1645776"/>
                  </a:lnTo>
                  <a:lnTo>
                    <a:pt x="1373792" y="1648164"/>
                  </a:lnTo>
                  <a:lnTo>
                    <a:pt x="1315212" y="1648967"/>
                  </a:lnTo>
                  <a:lnTo>
                    <a:pt x="1256631" y="1648164"/>
                  </a:lnTo>
                  <a:lnTo>
                    <a:pt x="1198707" y="1645776"/>
                  </a:lnTo>
                  <a:lnTo>
                    <a:pt x="1141492" y="1641837"/>
                  </a:lnTo>
                  <a:lnTo>
                    <a:pt x="1085039" y="1636381"/>
                  </a:lnTo>
                  <a:lnTo>
                    <a:pt x="1029403" y="1629440"/>
                  </a:lnTo>
                  <a:lnTo>
                    <a:pt x="974636" y="1621049"/>
                  </a:lnTo>
                  <a:lnTo>
                    <a:pt x="920792" y="1611242"/>
                  </a:lnTo>
                  <a:lnTo>
                    <a:pt x="867925" y="1600051"/>
                  </a:lnTo>
                  <a:lnTo>
                    <a:pt x="816088" y="1587510"/>
                  </a:lnTo>
                  <a:lnTo>
                    <a:pt x="765335" y="1573653"/>
                  </a:lnTo>
                  <a:lnTo>
                    <a:pt x="715719" y="1558513"/>
                  </a:lnTo>
                  <a:lnTo>
                    <a:pt x="667293" y="1542124"/>
                  </a:lnTo>
                  <a:lnTo>
                    <a:pt x="620111" y="1524519"/>
                  </a:lnTo>
                  <a:lnTo>
                    <a:pt x="574227" y="1505732"/>
                  </a:lnTo>
                  <a:lnTo>
                    <a:pt x="529694" y="1485797"/>
                  </a:lnTo>
                  <a:lnTo>
                    <a:pt x="486565" y="1464746"/>
                  </a:lnTo>
                  <a:lnTo>
                    <a:pt x="444894" y="1442614"/>
                  </a:lnTo>
                  <a:lnTo>
                    <a:pt x="404734" y="1419434"/>
                  </a:lnTo>
                  <a:lnTo>
                    <a:pt x="366140" y="1395239"/>
                  </a:lnTo>
                  <a:lnTo>
                    <a:pt x="329164" y="1370063"/>
                  </a:lnTo>
                  <a:lnTo>
                    <a:pt x="293859" y="1343940"/>
                  </a:lnTo>
                  <a:lnTo>
                    <a:pt x="260280" y="1316903"/>
                  </a:lnTo>
                  <a:lnTo>
                    <a:pt x="228480" y="1288986"/>
                  </a:lnTo>
                  <a:lnTo>
                    <a:pt x="198512" y="1260222"/>
                  </a:lnTo>
                  <a:lnTo>
                    <a:pt x="170430" y="1230644"/>
                  </a:lnTo>
                  <a:lnTo>
                    <a:pt x="144287" y="1200287"/>
                  </a:lnTo>
                  <a:lnTo>
                    <a:pt x="120136" y="1169184"/>
                  </a:lnTo>
                  <a:lnTo>
                    <a:pt x="98032" y="1137368"/>
                  </a:lnTo>
                  <a:lnTo>
                    <a:pt x="78028" y="1104872"/>
                  </a:lnTo>
                  <a:lnTo>
                    <a:pt x="44532" y="1037978"/>
                  </a:lnTo>
                  <a:lnTo>
                    <a:pt x="20077" y="968770"/>
                  </a:lnTo>
                  <a:lnTo>
                    <a:pt x="5090" y="897516"/>
                  </a:lnTo>
                  <a:lnTo>
                    <a:pt x="0" y="82448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239003" y="2691510"/>
            <a:ext cx="16878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KNOWLEDGE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20633" y="2373629"/>
            <a:ext cx="1972310" cy="1134110"/>
          </a:xfrm>
          <a:custGeom>
            <a:avLst/>
            <a:gdLst/>
            <a:ahLst/>
            <a:cxnLst/>
            <a:rect l="l" t="t" r="r" b="b"/>
            <a:pathLst>
              <a:path w="1972309" h="1134110">
                <a:moveTo>
                  <a:pt x="0" y="566928"/>
                </a:moveTo>
                <a:lnTo>
                  <a:pt x="7129" y="498413"/>
                </a:lnTo>
                <a:lnTo>
                  <a:pt x="27966" y="432322"/>
                </a:lnTo>
                <a:lnTo>
                  <a:pt x="61687" y="369128"/>
                </a:lnTo>
                <a:lnTo>
                  <a:pt x="107466" y="309308"/>
                </a:lnTo>
                <a:lnTo>
                  <a:pt x="134619" y="280811"/>
                </a:lnTo>
                <a:lnTo>
                  <a:pt x="164478" y="253335"/>
                </a:lnTo>
                <a:lnTo>
                  <a:pt x="196939" y="226939"/>
                </a:lnTo>
                <a:lnTo>
                  <a:pt x="231898" y="201684"/>
                </a:lnTo>
                <a:lnTo>
                  <a:pt x="269254" y="177628"/>
                </a:lnTo>
                <a:lnTo>
                  <a:pt x="308902" y="154830"/>
                </a:lnTo>
                <a:lnTo>
                  <a:pt x="350739" y="133351"/>
                </a:lnTo>
                <a:lnTo>
                  <a:pt x="394663" y="113248"/>
                </a:lnTo>
                <a:lnTo>
                  <a:pt x="440570" y="94583"/>
                </a:lnTo>
                <a:lnTo>
                  <a:pt x="488357" y="77413"/>
                </a:lnTo>
                <a:lnTo>
                  <a:pt x="537921" y="61799"/>
                </a:lnTo>
                <a:lnTo>
                  <a:pt x="589159" y="47799"/>
                </a:lnTo>
                <a:lnTo>
                  <a:pt x="641967" y="35474"/>
                </a:lnTo>
                <a:lnTo>
                  <a:pt x="696243" y="24882"/>
                </a:lnTo>
                <a:lnTo>
                  <a:pt x="751884" y="16082"/>
                </a:lnTo>
                <a:lnTo>
                  <a:pt x="808786" y="9135"/>
                </a:lnTo>
                <a:lnTo>
                  <a:pt x="866846" y="4099"/>
                </a:lnTo>
                <a:lnTo>
                  <a:pt x="925961" y="1034"/>
                </a:lnTo>
                <a:lnTo>
                  <a:pt x="986027" y="0"/>
                </a:lnTo>
                <a:lnTo>
                  <a:pt x="1046094" y="1034"/>
                </a:lnTo>
                <a:lnTo>
                  <a:pt x="1105209" y="4099"/>
                </a:lnTo>
                <a:lnTo>
                  <a:pt x="1163269" y="9135"/>
                </a:lnTo>
                <a:lnTo>
                  <a:pt x="1220171" y="16082"/>
                </a:lnTo>
                <a:lnTo>
                  <a:pt x="1275812" y="24882"/>
                </a:lnTo>
                <a:lnTo>
                  <a:pt x="1330088" y="35474"/>
                </a:lnTo>
                <a:lnTo>
                  <a:pt x="1382896" y="47799"/>
                </a:lnTo>
                <a:lnTo>
                  <a:pt x="1434134" y="61799"/>
                </a:lnTo>
                <a:lnTo>
                  <a:pt x="1483698" y="77413"/>
                </a:lnTo>
                <a:lnTo>
                  <a:pt x="1531485" y="94583"/>
                </a:lnTo>
                <a:lnTo>
                  <a:pt x="1577392" y="113248"/>
                </a:lnTo>
                <a:lnTo>
                  <a:pt x="1621316" y="133351"/>
                </a:lnTo>
                <a:lnTo>
                  <a:pt x="1663153" y="154830"/>
                </a:lnTo>
                <a:lnTo>
                  <a:pt x="1702801" y="177628"/>
                </a:lnTo>
                <a:lnTo>
                  <a:pt x="1740157" y="201684"/>
                </a:lnTo>
                <a:lnTo>
                  <a:pt x="1775116" y="226939"/>
                </a:lnTo>
                <a:lnTo>
                  <a:pt x="1807577" y="253335"/>
                </a:lnTo>
                <a:lnTo>
                  <a:pt x="1837436" y="280811"/>
                </a:lnTo>
                <a:lnTo>
                  <a:pt x="1864589" y="309308"/>
                </a:lnTo>
                <a:lnTo>
                  <a:pt x="1888934" y="338767"/>
                </a:lnTo>
                <a:lnTo>
                  <a:pt x="1928787" y="400333"/>
                </a:lnTo>
                <a:lnTo>
                  <a:pt x="1956170" y="465035"/>
                </a:lnTo>
                <a:lnTo>
                  <a:pt x="1970256" y="532397"/>
                </a:lnTo>
                <a:lnTo>
                  <a:pt x="1972056" y="566928"/>
                </a:lnTo>
                <a:lnTo>
                  <a:pt x="1970256" y="601458"/>
                </a:lnTo>
                <a:lnTo>
                  <a:pt x="1956170" y="668820"/>
                </a:lnTo>
                <a:lnTo>
                  <a:pt x="1928787" y="733522"/>
                </a:lnTo>
                <a:lnTo>
                  <a:pt x="1888934" y="795088"/>
                </a:lnTo>
                <a:lnTo>
                  <a:pt x="1864589" y="824547"/>
                </a:lnTo>
                <a:lnTo>
                  <a:pt x="1837436" y="853044"/>
                </a:lnTo>
                <a:lnTo>
                  <a:pt x="1807577" y="880520"/>
                </a:lnTo>
                <a:lnTo>
                  <a:pt x="1775116" y="906916"/>
                </a:lnTo>
                <a:lnTo>
                  <a:pt x="1740157" y="932171"/>
                </a:lnTo>
                <a:lnTo>
                  <a:pt x="1702801" y="956227"/>
                </a:lnTo>
                <a:lnTo>
                  <a:pt x="1663153" y="979025"/>
                </a:lnTo>
                <a:lnTo>
                  <a:pt x="1621316" y="1000504"/>
                </a:lnTo>
                <a:lnTo>
                  <a:pt x="1577392" y="1020607"/>
                </a:lnTo>
                <a:lnTo>
                  <a:pt x="1531485" y="1039272"/>
                </a:lnTo>
                <a:lnTo>
                  <a:pt x="1483698" y="1056442"/>
                </a:lnTo>
                <a:lnTo>
                  <a:pt x="1434134" y="1072056"/>
                </a:lnTo>
                <a:lnTo>
                  <a:pt x="1382896" y="1086056"/>
                </a:lnTo>
                <a:lnTo>
                  <a:pt x="1330088" y="1098381"/>
                </a:lnTo>
                <a:lnTo>
                  <a:pt x="1275812" y="1108973"/>
                </a:lnTo>
                <a:lnTo>
                  <a:pt x="1220171" y="1117773"/>
                </a:lnTo>
                <a:lnTo>
                  <a:pt x="1163269" y="1124720"/>
                </a:lnTo>
                <a:lnTo>
                  <a:pt x="1105209" y="1129756"/>
                </a:lnTo>
                <a:lnTo>
                  <a:pt x="1046094" y="1132821"/>
                </a:lnTo>
                <a:lnTo>
                  <a:pt x="986027" y="1133856"/>
                </a:lnTo>
                <a:lnTo>
                  <a:pt x="925961" y="1132821"/>
                </a:lnTo>
                <a:lnTo>
                  <a:pt x="866846" y="1129756"/>
                </a:lnTo>
                <a:lnTo>
                  <a:pt x="808786" y="1124720"/>
                </a:lnTo>
                <a:lnTo>
                  <a:pt x="751884" y="1117773"/>
                </a:lnTo>
                <a:lnTo>
                  <a:pt x="696243" y="1108973"/>
                </a:lnTo>
                <a:lnTo>
                  <a:pt x="641967" y="1098381"/>
                </a:lnTo>
                <a:lnTo>
                  <a:pt x="589159" y="1086056"/>
                </a:lnTo>
                <a:lnTo>
                  <a:pt x="537921" y="1072056"/>
                </a:lnTo>
                <a:lnTo>
                  <a:pt x="488357" y="1056442"/>
                </a:lnTo>
                <a:lnTo>
                  <a:pt x="440570" y="1039272"/>
                </a:lnTo>
                <a:lnTo>
                  <a:pt x="394663" y="1020607"/>
                </a:lnTo>
                <a:lnTo>
                  <a:pt x="350739" y="1000504"/>
                </a:lnTo>
                <a:lnTo>
                  <a:pt x="308902" y="979025"/>
                </a:lnTo>
                <a:lnTo>
                  <a:pt x="269254" y="956227"/>
                </a:lnTo>
                <a:lnTo>
                  <a:pt x="231898" y="932171"/>
                </a:lnTo>
                <a:lnTo>
                  <a:pt x="196939" y="906916"/>
                </a:lnTo>
                <a:lnTo>
                  <a:pt x="164478" y="880520"/>
                </a:lnTo>
                <a:lnTo>
                  <a:pt x="134620" y="853044"/>
                </a:lnTo>
                <a:lnTo>
                  <a:pt x="107466" y="824547"/>
                </a:lnTo>
                <a:lnTo>
                  <a:pt x="83121" y="795088"/>
                </a:lnTo>
                <a:lnTo>
                  <a:pt x="43268" y="733522"/>
                </a:lnTo>
                <a:lnTo>
                  <a:pt x="15885" y="668820"/>
                </a:lnTo>
                <a:lnTo>
                  <a:pt x="1799" y="601458"/>
                </a:lnTo>
                <a:lnTo>
                  <a:pt x="0" y="56692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715502" y="2808858"/>
            <a:ext cx="7804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Solution</a:t>
            </a:r>
            <a:r>
              <a:rPr dirty="0" sz="1400" spc="-9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B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72304" y="2716022"/>
            <a:ext cx="5633085" cy="1587500"/>
            <a:chOff x="4472304" y="2716022"/>
            <a:chExt cx="5633085" cy="1587500"/>
          </a:xfrm>
        </p:grpSpPr>
        <p:sp>
          <p:nvSpPr>
            <p:cNvPr id="15" name="object 15"/>
            <p:cNvSpPr/>
            <p:nvPr/>
          </p:nvSpPr>
          <p:spPr>
            <a:xfrm>
              <a:off x="5864097" y="3822064"/>
              <a:ext cx="350520" cy="447040"/>
            </a:xfrm>
            <a:custGeom>
              <a:avLst/>
              <a:gdLst/>
              <a:ahLst/>
              <a:cxnLst/>
              <a:rect l="l" t="t" r="r" b="b"/>
              <a:pathLst>
                <a:path w="350520" h="447039">
                  <a:moveTo>
                    <a:pt x="240537" y="0"/>
                  </a:moveTo>
                  <a:lnTo>
                    <a:pt x="45974" y="311912"/>
                  </a:lnTo>
                  <a:lnTo>
                    <a:pt x="0" y="283210"/>
                  </a:lnTo>
                  <a:lnTo>
                    <a:pt x="37846" y="446913"/>
                  </a:lnTo>
                  <a:lnTo>
                    <a:pt x="201422" y="408940"/>
                  </a:lnTo>
                  <a:lnTo>
                    <a:pt x="155448" y="380238"/>
                  </a:lnTo>
                  <a:lnTo>
                    <a:pt x="350138" y="68326"/>
                  </a:lnTo>
                  <a:lnTo>
                    <a:pt x="261112" y="88900"/>
                  </a:lnTo>
                  <a:lnTo>
                    <a:pt x="240537" y="0"/>
                  </a:lnTo>
                  <a:close/>
                </a:path>
              </a:pathLst>
            </a:custGeom>
            <a:solidFill>
              <a:srgbClr val="00AF50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64097" y="3822064"/>
              <a:ext cx="350520" cy="447040"/>
            </a:xfrm>
            <a:custGeom>
              <a:avLst/>
              <a:gdLst/>
              <a:ahLst/>
              <a:cxnLst/>
              <a:rect l="l" t="t" r="r" b="b"/>
              <a:pathLst>
                <a:path w="350520" h="447039">
                  <a:moveTo>
                    <a:pt x="350138" y="68326"/>
                  </a:moveTo>
                  <a:lnTo>
                    <a:pt x="155448" y="380238"/>
                  </a:lnTo>
                  <a:lnTo>
                    <a:pt x="201422" y="408940"/>
                  </a:lnTo>
                  <a:lnTo>
                    <a:pt x="37846" y="446913"/>
                  </a:lnTo>
                  <a:lnTo>
                    <a:pt x="0" y="283210"/>
                  </a:lnTo>
                  <a:lnTo>
                    <a:pt x="45974" y="311912"/>
                  </a:lnTo>
                  <a:lnTo>
                    <a:pt x="240537" y="0"/>
                  </a:lnTo>
                  <a:lnTo>
                    <a:pt x="261112" y="88900"/>
                  </a:lnTo>
                  <a:lnTo>
                    <a:pt x="350138" y="6832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485004" y="3842130"/>
              <a:ext cx="366395" cy="448309"/>
            </a:xfrm>
            <a:custGeom>
              <a:avLst/>
              <a:gdLst/>
              <a:ahLst/>
              <a:cxnLst/>
              <a:rect l="l" t="t" r="r" b="b"/>
              <a:pathLst>
                <a:path w="366395" h="448310">
                  <a:moveTo>
                    <a:pt x="24765" y="0"/>
                  </a:moveTo>
                  <a:lnTo>
                    <a:pt x="0" y="148463"/>
                  </a:lnTo>
                  <a:lnTo>
                    <a:pt x="43307" y="117602"/>
                  </a:lnTo>
                  <a:lnTo>
                    <a:pt x="279400" y="448310"/>
                  </a:lnTo>
                  <a:lnTo>
                    <a:pt x="291846" y="374142"/>
                  </a:lnTo>
                  <a:lnTo>
                    <a:pt x="366014" y="386461"/>
                  </a:lnTo>
                  <a:lnTo>
                    <a:pt x="129921" y="55753"/>
                  </a:lnTo>
                  <a:lnTo>
                    <a:pt x="173228" y="24765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AF50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485004" y="3842130"/>
              <a:ext cx="366395" cy="448309"/>
            </a:xfrm>
            <a:custGeom>
              <a:avLst/>
              <a:gdLst/>
              <a:ahLst/>
              <a:cxnLst/>
              <a:rect l="l" t="t" r="r" b="b"/>
              <a:pathLst>
                <a:path w="366395" h="448310">
                  <a:moveTo>
                    <a:pt x="279400" y="448310"/>
                  </a:moveTo>
                  <a:lnTo>
                    <a:pt x="43307" y="117602"/>
                  </a:lnTo>
                  <a:lnTo>
                    <a:pt x="0" y="148463"/>
                  </a:lnTo>
                  <a:lnTo>
                    <a:pt x="24765" y="0"/>
                  </a:lnTo>
                  <a:lnTo>
                    <a:pt x="173228" y="24765"/>
                  </a:lnTo>
                  <a:lnTo>
                    <a:pt x="129921" y="55753"/>
                  </a:lnTo>
                  <a:lnTo>
                    <a:pt x="366014" y="386461"/>
                  </a:lnTo>
                  <a:lnTo>
                    <a:pt x="291846" y="374142"/>
                  </a:lnTo>
                  <a:lnTo>
                    <a:pt x="279400" y="44831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459217" y="2728722"/>
              <a:ext cx="661670" cy="325120"/>
            </a:xfrm>
            <a:custGeom>
              <a:avLst/>
              <a:gdLst/>
              <a:ahLst/>
              <a:cxnLst/>
              <a:rect l="l" t="t" r="r" b="b"/>
              <a:pathLst>
                <a:path w="661670" h="325119">
                  <a:moveTo>
                    <a:pt x="499109" y="0"/>
                  </a:moveTo>
                  <a:lnTo>
                    <a:pt x="499109" y="81152"/>
                  </a:lnTo>
                  <a:lnTo>
                    <a:pt x="0" y="81152"/>
                  </a:lnTo>
                  <a:lnTo>
                    <a:pt x="81152" y="162305"/>
                  </a:lnTo>
                  <a:lnTo>
                    <a:pt x="0" y="243458"/>
                  </a:lnTo>
                  <a:lnTo>
                    <a:pt x="499109" y="243458"/>
                  </a:lnTo>
                  <a:lnTo>
                    <a:pt x="499109" y="324612"/>
                  </a:lnTo>
                  <a:lnTo>
                    <a:pt x="661415" y="162305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00AF50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459217" y="2728722"/>
              <a:ext cx="661670" cy="325120"/>
            </a:xfrm>
            <a:custGeom>
              <a:avLst/>
              <a:gdLst/>
              <a:ahLst/>
              <a:cxnLst/>
              <a:rect l="l" t="t" r="r" b="b"/>
              <a:pathLst>
                <a:path w="661670" h="325119">
                  <a:moveTo>
                    <a:pt x="0" y="81152"/>
                  </a:moveTo>
                  <a:lnTo>
                    <a:pt x="499109" y="81152"/>
                  </a:lnTo>
                  <a:lnTo>
                    <a:pt x="499109" y="0"/>
                  </a:lnTo>
                  <a:lnTo>
                    <a:pt x="661415" y="162305"/>
                  </a:lnTo>
                  <a:lnTo>
                    <a:pt x="499109" y="324612"/>
                  </a:lnTo>
                  <a:lnTo>
                    <a:pt x="499109" y="243458"/>
                  </a:lnTo>
                  <a:lnTo>
                    <a:pt x="0" y="243458"/>
                  </a:lnTo>
                  <a:lnTo>
                    <a:pt x="81152" y="162305"/>
                  </a:lnTo>
                  <a:lnTo>
                    <a:pt x="0" y="8115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163057" y="3755644"/>
              <a:ext cx="381635" cy="534035"/>
            </a:xfrm>
            <a:custGeom>
              <a:avLst/>
              <a:gdLst/>
              <a:ahLst/>
              <a:cxnLst/>
              <a:rect l="l" t="t" r="r" b="b"/>
              <a:pathLst>
                <a:path w="381635" h="534035">
                  <a:moveTo>
                    <a:pt x="343153" y="0"/>
                  </a:moveTo>
                  <a:lnTo>
                    <a:pt x="196722" y="38226"/>
                  </a:lnTo>
                  <a:lnTo>
                    <a:pt x="242950" y="65277"/>
                  </a:lnTo>
                  <a:lnTo>
                    <a:pt x="0" y="479932"/>
                  </a:lnTo>
                  <a:lnTo>
                    <a:pt x="73278" y="460755"/>
                  </a:lnTo>
                  <a:lnTo>
                    <a:pt x="92328" y="533907"/>
                  </a:lnTo>
                  <a:lnTo>
                    <a:pt x="335279" y="119252"/>
                  </a:lnTo>
                  <a:lnTo>
                    <a:pt x="381380" y="146303"/>
                  </a:lnTo>
                  <a:lnTo>
                    <a:pt x="343153" y="0"/>
                  </a:lnTo>
                  <a:close/>
                </a:path>
              </a:pathLst>
            </a:custGeom>
            <a:solidFill>
              <a:srgbClr val="00AF50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163057" y="3755644"/>
              <a:ext cx="381635" cy="534035"/>
            </a:xfrm>
            <a:custGeom>
              <a:avLst/>
              <a:gdLst/>
              <a:ahLst/>
              <a:cxnLst/>
              <a:rect l="l" t="t" r="r" b="b"/>
              <a:pathLst>
                <a:path w="381635" h="534035">
                  <a:moveTo>
                    <a:pt x="0" y="479932"/>
                  </a:moveTo>
                  <a:lnTo>
                    <a:pt x="242950" y="65277"/>
                  </a:lnTo>
                  <a:lnTo>
                    <a:pt x="196722" y="38226"/>
                  </a:lnTo>
                  <a:lnTo>
                    <a:pt x="343153" y="0"/>
                  </a:lnTo>
                  <a:lnTo>
                    <a:pt x="381380" y="146303"/>
                  </a:lnTo>
                  <a:lnTo>
                    <a:pt x="335279" y="119252"/>
                  </a:lnTo>
                  <a:lnTo>
                    <a:pt x="92328" y="533907"/>
                  </a:lnTo>
                  <a:lnTo>
                    <a:pt x="73278" y="460755"/>
                  </a:lnTo>
                  <a:lnTo>
                    <a:pt x="0" y="47993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120633" y="2844546"/>
              <a:ext cx="1972310" cy="1134110"/>
            </a:xfrm>
            <a:custGeom>
              <a:avLst/>
              <a:gdLst/>
              <a:ahLst/>
              <a:cxnLst/>
              <a:rect l="l" t="t" r="r" b="b"/>
              <a:pathLst>
                <a:path w="1972309" h="1134110">
                  <a:moveTo>
                    <a:pt x="0" y="566927"/>
                  </a:moveTo>
                  <a:lnTo>
                    <a:pt x="7129" y="498413"/>
                  </a:lnTo>
                  <a:lnTo>
                    <a:pt x="27966" y="432322"/>
                  </a:lnTo>
                  <a:lnTo>
                    <a:pt x="61687" y="369128"/>
                  </a:lnTo>
                  <a:lnTo>
                    <a:pt x="107466" y="309308"/>
                  </a:lnTo>
                  <a:lnTo>
                    <a:pt x="134619" y="280811"/>
                  </a:lnTo>
                  <a:lnTo>
                    <a:pt x="164478" y="253335"/>
                  </a:lnTo>
                  <a:lnTo>
                    <a:pt x="196939" y="226939"/>
                  </a:lnTo>
                  <a:lnTo>
                    <a:pt x="231898" y="201684"/>
                  </a:lnTo>
                  <a:lnTo>
                    <a:pt x="269254" y="177628"/>
                  </a:lnTo>
                  <a:lnTo>
                    <a:pt x="308902" y="154830"/>
                  </a:lnTo>
                  <a:lnTo>
                    <a:pt x="350739" y="133351"/>
                  </a:lnTo>
                  <a:lnTo>
                    <a:pt x="394663" y="113248"/>
                  </a:lnTo>
                  <a:lnTo>
                    <a:pt x="440570" y="94583"/>
                  </a:lnTo>
                  <a:lnTo>
                    <a:pt x="488357" y="77413"/>
                  </a:lnTo>
                  <a:lnTo>
                    <a:pt x="537921" y="61799"/>
                  </a:lnTo>
                  <a:lnTo>
                    <a:pt x="589159" y="47799"/>
                  </a:lnTo>
                  <a:lnTo>
                    <a:pt x="641967" y="35474"/>
                  </a:lnTo>
                  <a:lnTo>
                    <a:pt x="696243" y="24882"/>
                  </a:lnTo>
                  <a:lnTo>
                    <a:pt x="751884" y="16082"/>
                  </a:lnTo>
                  <a:lnTo>
                    <a:pt x="808786" y="9135"/>
                  </a:lnTo>
                  <a:lnTo>
                    <a:pt x="866846" y="4099"/>
                  </a:lnTo>
                  <a:lnTo>
                    <a:pt x="925961" y="1034"/>
                  </a:lnTo>
                  <a:lnTo>
                    <a:pt x="986027" y="0"/>
                  </a:lnTo>
                  <a:lnTo>
                    <a:pt x="1046094" y="1034"/>
                  </a:lnTo>
                  <a:lnTo>
                    <a:pt x="1105209" y="4099"/>
                  </a:lnTo>
                  <a:lnTo>
                    <a:pt x="1163269" y="9135"/>
                  </a:lnTo>
                  <a:lnTo>
                    <a:pt x="1220171" y="16082"/>
                  </a:lnTo>
                  <a:lnTo>
                    <a:pt x="1275812" y="24882"/>
                  </a:lnTo>
                  <a:lnTo>
                    <a:pt x="1330088" y="35474"/>
                  </a:lnTo>
                  <a:lnTo>
                    <a:pt x="1382896" y="47799"/>
                  </a:lnTo>
                  <a:lnTo>
                    <a:pt x="1434134" y="61799"/>
                  </a:lnTo>
                  <a:lnTo>
                    <a:pt x="1483698" y="77413"/>
                  </a:lnTo>
                  <a:lnTo>
                    <a:pt x="1531485" y="94583"/>
                  </a:lnTo>
                  <a:lnTo>
                    <a:pt x="1577392" y="113248"/>
                  </a:lnTo>
                  <a:lnTo>
                    <a:pt x="1621316" y="133351"/>
                  </a:lnTo>
                  <a:lnTo>
                    <a:pt x="1663153" y="154830"/>
                  </a:lnTo>
                  <a:lnTo>
                    <a:pt x="1702801" y="177628"/>
                  </a:lnTo>
                  <a:lnTo>
                    <a:pt x="1740157" y="201684"/>
                  </a:lnTo>
                  <a:lnTo>
                    <a:pt x="1775116" y="226939"/>
                  </a:lnTo>
                  <a:lnTo>
                    <a:pt x="1807577" y="253335"/>
                  </a:lnTo>
                  <a:lnTo>
                    <a:pt x="1837436" y="280811"/>
                  </a:lnTo>
                  <a:lnTo>
                    <a:pt x="1864589" y="309308"/>
                  </a:lnTo>
                  <a:lnTo>
                    <a:pt x="1888934" y="338767"/>
                  </a:lnTo>
                  <a:lnTo>
                    <a:pt x="1928787" y="400333"/>
                  </a:lnTo>
                  <a:lnTo>
                    <a:pt x="1956170" y="465035"/>
                  </a:lnTo>
                  <a:lnTo>
                    <a:pt x="1970256" y="532397"/>
                  </a:lnTo>
                  <a:lnTo>
                    <a:pt x="1972056" y="566927"/>
                  </a:lnTo>
                  <a:lnTo>
                    <a:pt x="1970256" y="601458"/>
                  </a:lnTo>
                  <a:lnTo>
                    <a:pt x="1956170" y="668820"/>
                  </a:lnTo>
                  <a:lnTo>
                    <a:pt x="1928787" y="733522"/>
                  </a:lnTo>
                  <a:lnTo>
                    <a:pt x="1888934" y="795088"/>
                  </a:lnTo>
                  <a:lnTo>
                    <a:pt x="1864589" y="824547"/>
                  </a:lnTo>
                  <a:lnTo>
                    <a:pt x="1837436" y="853044"/>
                  </a:lnTo>
                  <a:lnTo>
                    <a:pt x="1807577" y="880520"/>
                  </a:lnTo>
                  <a:lnTo>
                    <a:pt x="1775116" y="906916"/>
                  </a:lnTo>
                  <a:lnTo>
                    <a:pt x="1740157" y="932171"/>
                  </a:lnTo>
                  <a:lnTo>
                    <a:pt x="1702801" y="956227"/>
                  </a:lnTo>
                  <a:lnTo>
                    <a:pt x="1663153" y="979025"/>
                  </a:lnTo>
                  <a:lnTo>
                    <a:pt x="1621316" y="1000504"/>
                  </a:lnTo>
                  <a:lnTo>
                    <a:pt x="1577392" y="1020607"/>
                  </a:lnTo>
                  <a:lnTo>
                    <a:pt x="1531485" y="1039272"/>
                  </a:lnTo>
                  <a:lnTo>
                    <a:pt x="1483698" y="1056442"/>
                  </a:lnTo>
                  <a:lnTo>
                    <a:pt x="1434134" y="1072056"/>
                  </a:lnTo>
                  <a:lnTo>
                    <a:pt x="1382896" y="1086056"/>
                  </a:lnTo>
                  <a:lnTo>
                    <a:pt x="1330088" y="1098381"/>
                  </a:lnTo>
                  <a:lnTo>
                    <a:pt x="1275812" y="1108973"/>
                  </a:lnTo>
                  <a:lnTo>
                    <a:pt x="1220171" y="1117773"/>
                  </a:lnTo>
                  <a:lnTo>
                    <a:pt x="1163269" y="1124720"/>
                  </a:lnTo>
                  <a:lnTo>
                    <a:pt x="1105209" y="1129756"/>
                  </a:lnTo>
                  <a:lnTo>
                    <a:pt x="1046094" y="1132821"/>
                  </a:lnTo>
                  <a:lnTo>
                    <a:pt x="986027" y="1133855"/>
                  </a:lnTo>
                  <a:lnTo>
                    <a:pt x="925961" y="1132821"/>
                  </a:lnTo>
                  <a:lnTo>
                    <a:pt x="866846" y="1129756"/>
                  </a:lnTo>
                  <a:lnTo>
                    <a:pt x="808786" y="1124720"/>
                  </a:lnTo>
                  <a:lnTo>
                    <a:pt x="751884" y="1117773"/>
                  </a:lnTo>
                  <a:lnTo>
                    <a:pt x="696243" y="1108973"/>
                  </a:lnTo>
                  <a:lnTo>
                    <a:pt x="641967" y="1098381"/>
                  </a:lnTo>
                  <a:lnTo>
                    <a:pt x="589159" y="1086056"/>
                  </a:lnTo>
                  <a:lnTo>
                    <a:pt x="537921" y="1072056"/>
                  </a:lnTo>
                  <a:lnTo>
                    <a:pt x="488357" y="1056442"/>
                  </a:lnTo>
                  <a:lnTo>
                    <a:pt x="440570" y="1039272"/>
                  </a:lnTo>
                  <a:lnTo>
                    <a:pt x="394663" y="1020607"/>
                  </a:lnTo>
                  <a:lnTo>
                    <a:pt x="350739" y="1000504"/>
                  </a:lnTo>
                  <a:lnTo>
                    <a:pt x="308902" y="979025"/>
                  </a:lnTo>
                  <a:lnTo>
                    <a:pt x="269254" y="956227"/>
                  </a:lnTo>
                  <a:lnTo>
                    <a:pt x="231898" y="932171"/>
                  </a:lnTo>
                  <a:lnTo>
                    <a:pt x="196939" y="906916"/>
                  </a:lnTo>
                  <a:lnTo>
                    <a:pt x="164478" y="880520"/>
                  </a:lnTo>
                  <a:lnTo>
                    <a:pt x="134620" y="853044"/>
                  </a:lnTo>
                  <a:lnTo>
                    <a:pt x="107466" y="824547"/>
                  </a:lnTo>
                  <a:lnTo>
                    <a:pt x="83121" y="795088"/>
                  </a:lnTo>
                  <a:lnTo>
                    <a:pt x="43268" y="733522"/>
                  </a:lnTo>
                  <a:lnTo>
                    <a:pt x="15885" y="668820"/>
                  </a:lnTo>
                  <a:lnTo>
                    <a:pt x="1799" y="601458"/>
                  </a:lnTo>
                  <a:lnTo>
                    <a:pt x="0" y="56692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718550" y="3280409"/>
            <a:ext cx="7747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Solution</a:t>
            </a:r>
            <a:r>
              <a:rPr dirty="0" sz="1400" spc="-9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C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20633" y="1757933"/>
            <a:ext cx="1972310" cy="1132840"/>
          </a:xfrm>
          <a:custGeom>
            <a:avLst/>
            <a:gdLst/>
            <a:ahLst/>
            <a:cxnLst/>
            <a:rect l="l" t="t" r="r" b="b"/>
            <a:pathLst>
              <a:path w="1972309" h="1132839">
                <a:moveTo>
                  <a:pt x="0" y="566165"/>
                </a:moveTo>
                <a:lnTo>
                  <a:pt x="7129" y="497736"/>
                </a:lnTo>
                <a:lnTo>
                  <a:pt x="27966" y="431728"/>
                </a:lnTo>
                <a:lnTo>
                  <a:pt x="61687" y="368616"/>
                </a:lnTo>
                <a:lnTo>
                  <a:pt x="107466" y="308875"/>
                </a:lnTo>
                <a:lnTo>
                  <a:pt x="134619" y="280416"/>
                </a:lnTo>
                <a:lnTo>
                  <a:pt x="164478" y="252977"/>
                </a:lnTo>
                <a:lnTo>
                  <a:pt x="196939" y="226617"/>
                </a:lnTo>
                <a:lnTo>
                  <a:pt x="231898" y="201396"/>
                </a:lnTo>
                <a:lnTo>
                  <a:pt x="269254" y="177373"/>
                </a:lnTo>
                <a:lnTo>
                  <a:pt x="308902" y="154608"/>
                </a:lnTo>
                <a:lnTo>
                  <a:pt x="350739" y="133158"/>
                </a:lnTo>
                <a:lnTo>
                  <a:pt x="394663" y="113084"/>
                </a:lnTo>
                <a:lnTo>
                  <a:pt x="440570" y="94445"/>
                </a:lnTo>
                <a:lnTo>
                  <a:pt x="488357" y="77300"/>
                </a:lnTo>
                <a:lnTo>
                  <a:pt x="537921" y="61708"/>
                </a:lnTo>
                <a:lnTo>
                  <a:pt x="589159" y="47729"/>
                </a:lnTo>
                <a:lnTo>
                  <a:pt x="641967" y="35422"/>
                </a:lnTo>
                <a:lnTo>
                  <a:pt x="696243" y="24845"/>
                </a:lnTo>
                <a:lnTo>
                  <a:pt x="751884" y="16059"/>
                </a:lnTo>
                <a:lnTo>
                  <a:pt x="808786" y="9122"/>
                </a:lnTo>
                <a:lnTo>
                  <a:pt x="866846" y="4093"/>
                </a:lnTo>
                <a:lnTo>
                  <a:pt x="925961" y="1033"/>
                </a:lnTo>
                <a:lnTo>
                  <a:pt x="986027" y="0"/>
                </a:lnTo>
                <a:lnTo>
                  <a:pt x="1046094" y="1033"/>
                </a:lnTo>
                <a:lnTo>
                  <a:pt x="1105209" y="4093"/>
                </a:lnTo>
                <a:lnTo>
                  <a:pt x="1163269" y="9122"/>
                </a:lnTo>
                <a:lnTo>
                  <a:pt x="1220171" y="16059"/>
                </a:lnTo>
                <a:lnTo>
                  <a:pt x="1275812" y="24845"/>
                </a:lnTo>
                <a:lnTo>
                  <a:pt x="1330088" y="35422"/>
                </a:lnTo>
                <a:lnTo>
                  <a:pt x="1382896" y="47729"/>
                </a:lnTo>
                <a:lnTo>
                  <a:pt x="1434134" y="61708"/>
                </a:lnTo>
                <a:lnTo>
                  <a:pt x="1483698" y="77300"/>
                </a:lnTo>
                <a:lnTo>
                  <a:pt x="1531485" y="94445"/>
                </a:lnTo>
                <a:lnTo>
                  <a:pt x="1577392" y="113084"/>
                </a:lnTo>
                <a:lnTo>
                  <a:pt x="1621316" y="133158"/>
                </a:lnTo>
                <a:lnTo>
                  <a:pt x="1663153" y="154608"/>
                </a:lnTo>
                <a:lnTo>
                  <a:pt x="1702801" y="177373"/>
                </a:lnTo>
                <a:lnTo>
                  <a:pt x="1740157" y="201396"/>
                </a:lnTo>
                <a:lnTo>
                  <a:pt x="1775116" y="226617"/>
                </a:lnTo>
                <a:lnTo>
                  <a:pt x="1807577" y="252977"/>
                </a:lnTo>
                <a:lnTo>
                  <a:pt x="1837436" y="280416"/>
                </a:lnTo>
                <a:lnTo>
                  <a:pt x="1864589" y="308875"/>
                </a:lnTo>
                <a:lnTo>
                  <a:pt x="1888934" y="338295"/>
                </a:lnTo>
                <a:lnTo>
                  <a:pt x="1928787" y="399780"/>
                </a:lnTo>
                <a:lnTo>
                  <a:pt x="1956170" y="464399"/>
                </a:lnTo>
                <a:lnTo>
                  <a:pt x="1970256" y="531677"/>
                </a:lnTo>
                <a:lnTo>
                  <a:pt x="1972056" y="566165"/>
                </a:lnTo>
                <a:lnTo>
                  <a:pt x="1970256" y="600654"/>
                </a:lnTo>
                <a:lnTo>
                  <a:pt x="1956170" y="667932"/>
                </a:lnTo>
                <a:lnTo>
                  <a:pt x="1928787" y="732551"/>
                </a:lnTo>
                <a:lnTo>
                  <a:pt x="1888934" y="794036"/>
                </a:lnTo>
                <a:lnTo>
                  <a:pt x="1864589" y="823456"/>
                </a:lnTo>
                <a:lnTo>
                  <a:pt x="1837436" y="851915"/>
                </a:lnTo>
                <a:lnTo>
                  <a:pt x="1807577" y="879354"/>
                </a:lnTo>
                <a:lnTo>
                  <a:pt x="1775116" y="905714"/>
                </a:lnTo>
                <a:lnTo>
                  <a:pt x="1740157" y="930935"/>
                </a:lnTo>
                <a:lnTo>
                  <a:pt x="1702801" y="954958"/>
                </a:lnTo>
                <a:lnTo>
                  <a:pt x="1663153" y="977723"/>
                </a:lnTo>
                <a:lnTo>
                  <a:pt x="1621316" y="999173"/>
                </a:lnTo>
                <a:lnTo>
                  <a:pt x="1577392" y="1019247"/>
                </a:lnTo>
                <a:lnTo>
                  <a:pt x="1531485" y="1037886"/>
                </a:lnTo>
                <a:lnTo>
                  <a:pt x="1483698" y="1055031"/>
                </a:lnTo>
                <a:lnTo>
                  <a:pt x="1434134" y="1070623"/>
                </a:lnTo>
                <a:lnTo>
                  <a:pt x="1382896" y="1084602"/>
                </a:lnTo>
                <a:lnTo>
                  <a:pt x="1330088" y="1096909"/>
                </a:lnTo>
                <a:lnTo>
                  <a:pt x="1275812" y="1107486"/>
                </a:lnTo>
                <a:lnTo>
                  <a:pt x="1220171" y="1116272"/>
                </a:lnTo>
                <a:lnTo>
                  <a:pt x="1163269" y="1123209"/>
                </a:lnTo>
                <a:lnTo>
                  <a:pt x="1105209" y="1128238"/>
                </a:lnTo>
                <a:lnTo>
                  <a:pt x="1046094" y="1131298"/>
                </a:lnTo>
                <a:lnTo>
                  <a:pt x="986027" y="1132331"/>
                </a:lnTo>
                <a:lnTo>
                  <a:pt x="925961" y="1131298"/>
                </a:lnTo>
                <a:lnTo>
                  <a:pt x="866846" y="1128238"/>
                </a:lnTo>
                <a:lnTo>
                  <a:pt x="808786" y="1123209"/>
                </a:lnTo>
                <a:lnTo>
                  <a:pt x="751884" y="1116272"/>
                </a:lnTo>
                <a:lnTo>
                  <a:pt x="696243" y="1107486"/>
                </a:lnTo>
                <a:lnTo>
                  <a:pt x="641967" y="1096909"/>
                </a:lnTo>
                <a:lnTo>
                  <a:pt x="589159" y="1084602"/>
                </a:lnTo>
                <a:lnTo>
                  <a:pt x="537921" y="1070623"/>
                </a:lnTo>
                <a:lnTo>
                  <a:pt x="488357" y="1055031"/>
                </a:lnTo>
                <a:lnTo>
                  <a:pt x="440570" y="1037886"/>
                </a:lnTo>
                <a:lnTo>
                  <a:pt x="394663" y="1019247"/>
                </a:lnTo>
                <a:lnTo>
                  <a:pt x="350739" y="999173"/>
                </a:lnTo>
                <a:lnTo>
                  <a:pt x="308902" y="977723"/>
                </a:lnTo>
                <a:lnTo>
                  <a:pt x="269254" y="954958"/>
                </a:lnTo>
                <a:lnTo>
                  <a:pt x="231898" y="930935"/>
                </a:lnTo>
                <a:lnTo>
                  <a:pt x="196939" y="905714"/>
                </a:lnTo>
                <a:lnTo>
                  <a:pt x="164478" y="879354"/>
                </a:lnTo>
                <a:lnTo>
                  <a:pt x="134620" y="851915"/>
                </a:lnTo>
                <a:lnTo>
                  <a:pt x="107466" y="823456"/>
                </a:lnTo>
                <a:lnTo>
                  <a:pt x="83121" y="794036"/>
                </a:lnTo>
                <a:lnTo>
                  <a:pt x="43268" y="732551"/>
                </a:lnTo>
                <a:lnTo>
                  <a:pt x="15885" y="667932"/>
                </a:lnTo>
                <a:lnTo>
                  <a:pt x="1799" y="600654"/>
                </a:lnTo>
                <a:lnTo>
                  <a:pt x="0" y="56616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712454" y="2191969"/>
            <a:ext cx="7893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Solution</a:t>
            </a:r>
            <a:r>
              <a:rPr dirty="0" sz="1400" spc="-9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2295" y="1178179"/>
            <a:ext cx="68199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ORGANISING PERSPECTIVE </a:t>
            </a:r>
            <a:r>
              <a:rPr dirty="0" spc="-5"/>
              <a:t>-</a:t>
            </a:r>
            <a:r>
              <a:rPr dirty="0" spc="25"/>
              <a:t> </a:t>
            </a:r>
            <a:r>
              <a:rPr dirty="0" spc="-10"/>
              <a:t>PBL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21229" y="2400232"/>
            <a:ext cx="3246755" cy="1631314"/>
            <a:chOff x="2621229" y="2400232"/>
            <a:chExt cx="3246755" cy="1631314"/>
          </a:xfrm>
        </p:grpSpPr>
        <p:sp>
          <p:nvSpPr>
            <p:cNvPr id="4" name="object 4"/>
            <p:cNvSpPr/>
            <p:nvPr/>
          </p:nvSpPr>
          <p:spPr>
            <a:xfrm>
              <a:off x="2621229" y="2400232"/>
              <a:ext cx="3246221" cy="1630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50235" y="2409443"/>
              <a:ext cx="3192779" cy="15681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50235" y="2409443"/>
              <a:ext cx="3192780" cy="1568450"/>
            </a:xfrm>
            <a:custGeom>
              <a:avLst/>
              <a:gdLst/>
              <a:ahLst/>
              <a:cxnLst/>
              <a:rect l="l" t="t" r="r" b="b"/>
              <a:pathLst>
                <a:path w="3192779" h="1568450">
                  <a:moveTo>
                    <a:pt x="0" y="1568195"/>
                  </a:moveTo>
                  <a:lnTo>
                    <a:pt x="3192779" y="0"/>
                  </a:lnTo>
                  <a:lnTo>
                    <a:pt x="899794" y="1568195"/>
                  </a:lnTo>
                  <a:lnTo>
                    <a:pt x="0" y="1568195"/>
                  </a:lnTo>
                  <a:close/>
                </a:path>
              </a:pathLst>
            </a:custGeom>
            <a:ln w="9525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390769" y="2036444"/>
            <a:ext cx="13163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10" b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2800" spc="-95" b="1">
                <a:solidFill>
                  <a:srgbClr val="001F5F"/>
                </a:solidFill>
                <a:latin typeface="Arial"/>
                <a:cs typeface="Arial"/>
              </a:rPr>
              <a:t>eac</a:t>
            </a:r>
            <a:r>
              <a:rPr dirty="0" sz="2800" spc="-110" b="1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dirty="0" sz="2800" spc="-95" b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638298" y="3968750"/>
          <a:ext cx="6663055" cy="530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/>
                <a:gridCol w="1080770"/>
                <a:gridCol w="3168650"/>
                <a:gridCol w="1080770"/>
              </a:tblGrid>
              <a:tr h="504444"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Objectives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knowledge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Production/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solutions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Evaluation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5795771" y="2382011"/>
            <a:ext cx="3514725" cy="1629410"/>
            <a:chOff x="5795771" y="2382011"/>
            <a:chExt cx="3514725" cy="1629410"/>
          </a:xfrm>
        </p:grpSpPr>
        <p:sp>
          <p:nvSpPr>
            <p:cNvPr id="10" name="object 10"/>
            <p:cNvSpPr/>
            <p:nvPr/>
          </p:nvSpPr>
          <p:spPr>
            <a:xfrm>
              <a:off x="5795771" y="2382011"/>
              <a:ext cx="3514344" cy="16291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43015" y="2409443"/>
              <a:ext cx="3424428" cy="1539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43015" y="2409443"/>
              <a:ext cx="3424554" cy="1539240"/>
            </a:xfrm>
            <a:custGeom>
              <a:avLst/>
              <a:gdLst/>
              <a:ahLst/>
              <a:cxnLst/>
              <a:rect l="l" t="t" r="r" b="b"/>
              <a:pathLst>
                <a:path w="3424554" h="1539239">
                  <a:moveTo>
                    <a:pt x="0" y="0"/>
                  </a:moveTo>
                  <a:lnTo>
                    <a:pt x="2350642" y="1539239"/>
                  </a:lnTo>
                  <a:lnTo>
                    <a:pt x="3424428" y="15392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3503676" y="4460735"/>
            <a:ext cx="5271770" cy="1351915"/>
            <a:chOff x="3503676" y="4460735"/>
            <a:chExt cx="5271770" cy="1351915"/>
          </a:xfrm>
        </p:grpSpPr>
        <p:sp>
          <p:nvSpPr>
            <p:cNvPr id="14" name="object 14"/>
            <p:cNvSpPr/>
            <p:nvPr/>
          </p:nvSpPr>
          <p:spPr>
            <a:xfrm>
              <a:off x="3503676" y="4460735"/>
              <a:ext cx="5271516" cy="1351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550920" y="4488180"/>
              <a:ext cx="5181600" cy="12618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550920" y="4488180"/>
              <a:ext cx="5181600" cy="1262380"/>
            </a:xfrm>
            <a:custGeom>
              <a:avLst/>
              <a:gdLst/>
              <a:ahLst/>
              <a:cxnLst/>
              <a:rect l="l" t="t" r="r" b="b"/>
              <a:pathLst>
                <a:path w="5181600" h="1262379">
                  <a:moveTo>
                    <a:pt x="2235200" y="1261872"/>
                  </a:moveTo>
                  <a:lnTo>
                    <a:pt x="0" y="0"/>
                  </a:lnTo>
                  <a:lnTo>
                    <a:pt x="5181600" y="0"/>
                  </a:lnTo>
                  <a:lnTo>
                    <a:pt x="2235200" y="1261872"/>
                  </a:lnTo>
                  <a:close/>
                </a:path>
              </a:pathLst>
            </a:custGeom>
            <a:ln w="9524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390515" y="5823915"/>
            <a:ext cx="12731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10" b="1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dirty="0" sz="2800" spc="-100" b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dirty="0" sz="2800" spc="-110" b="1">
                <a:solidFill>
                  <a:srgbClr val="001F5F"/>
                </a:solidFill>
                <a:latin typeface="Arial"/>
                <a:cs typeface="Arial"/>
              </a:rPr>
              <a:t>ud</a:t>
            </a:r>
            <a:r>
              <a:rPr dirty="0" sz="2800" spc="-95" b="1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dirty="0" sz="2800" spc="-110" b="1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dirty="0" sz="2800" spc="-5" b="1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4605" algn="l"/>
              </a:tabLst>
            </a:pPr>
            <a:r>
              <a:rPr dirty="0" spc="-5"/>
              <a:t>NEW</a:t>
            </a:r>
            <a:r>
              <a:rPr dirty="0" spc="-5"/>
              <a:t>	</a:t>
            </a:r>
            <a:r>
              <a:rPr dirty="0" spc="-5"/>
              <a:t>R</a:t>
            </a:r>
            <a:r>
              <a:rPr dirty="0" spc="-20"/>
              <a:t>E</a:t>
            </a:r>
            <a:r>
              <a:rPr dirty="0" spc="-10"/>
              <a:t>QUI</a:t>
            </a:r>
            <a:r>
              <a:rPr dirty="0" spc="-25"/>
              <a:t>R</a:t>
            </a:r>
            <a:r>
              <a:rPr dirty="0" spc="-5"/>
              <a:t>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1878" y="520141"/>
            <a:ext cx="184658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1F5F"/>
                </a:solidFill>
                <a:latin typeface="Carlito"/>
                <a:cs typeface="Carlito"/>
              </a:rPr>
              <a:t>(soft</a:t>
            </a:r>
            <a:r>
              <a:rPr dirty="0" sz="3200" spc="-6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001F5F"/>
                </a:solidFill>
                <a:latin typeface="Carlito"/>
                <a:cs typeface="Carlito"/>
              </a:rPr>
              <a:t>skills)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6414" y="1317752"/>
            <a:ext cx="12604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0"/>
              </a:spcBef>
            </a:pPr>
            <a:r>
              <a:rPr dirty="0" sz="2400" spc="-545">
                <a:solidFill>
                  <a:srgbClr val="001F5F"/>
                </a:solidFill>
                <a:latin typeface="Verdana"/>
                <a:cs typeface="Verdana"/>
              </a:rPr>
              <a:t>In</a:t>
            </a:r>
            <a:r>
              <a:rPr dirty="0" sz="2400" spc="-400">
                <a:solidFill>
                  <a:srgbClr val="001F5F"/>
                </a:solidFill>
                <a:latin typeface="Verdana"/>
                <a:cs typeface="Verdana"/>
              </a:rPr>
              <a:t>t</a:t>
            </a:r>
            <a:r>
              <a:rPr dirty="0" sz="2400" spc="-525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dirty="0" sz="2400" spc="-225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dirty="0" sz="2400" spc="-595">
                <a:solidFill>
                  <a:srgbClr val="001F5F"/>
                </a:solidFill>
                <a:latin typeface="Verdana"/>
                <a:cs typeface="Verdana"/>
              </a:rPr>
              <a:t>n</a:t>
            </a:r>
            <a:r>
              <a:rPr dirty="0" sz="2400" spc="-555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dirty="0" sz="2400" spc="-295">
                <a:solidFill>
                  <a:srgbClr val="001F5F"/>
                </a:solidFill>
                <a:latin typeface="Verdana"/>
                <a:cs typeface="Verdana"/>
              </a:rPr>
              <a:t>ti</a:t>
            </a:r>
            <a:r>
              <a:rPr dirty="0" sz="2400" spc="-530">
                <a:solidFill>
                  <a:srgbClr val="001F5F"/>
                </a:solidFill>
                <a:latin typeface="Verdana"/>
                <a:cs typeface="Verdana"/>
              </a:rPr>
              <a:t>o</a:t>
            </a:r>
            <a:r>
              <a:rPr dirty="0" sz="2400" spc="-409">
                <a:solidFill>
                  <a:srgbClr val="001F5F"/>
                </a:solidFill>
                <a:latin typeface="Verdana"/>
                <a:cs typeface="Verdana"/>
              </a:rPr>
              <a:t>nal  </a:t>
            </a:r>
            <a:r>
              <a:rPr dirty="0" sz="2400" spc="-560">
                <a:solidFill>
                  <a:srgbClr val="001F5F"/>
                </a:solidFill>
                <a:latin typeface="Verdana"/>
                <a:cs typeface="Verdana"/>
              </a:rPr>
              <a:t>knowledge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1588" y="3424808"/>
            <a:ext cx="156019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9750" marR="5080" indent="-527685">
              <a:lnSpc>
                <a:spcPct val="100000"/>
              </a:lnSpc>
              <a:spcBef>
                <a:spcPts val="100"/>
              </a:spcBef>
            </a:pPr>
            <a:r>
              <a:rPr dirty="0" sz="2400" spc="-505">
                <a:solidFill>
                  <a:srgbClr val="001F5F"/>
                </a:solidFill>
                <a:latin typeface="Verdana"/>
                <a:cs typeface="Verdana"/>
              </a:rPr>
              <a:t>Problem </a:t>
            </a:r>
            <a:r>
              <a:rPr dirty="0" sz="2400" spc="-459">
                <a:solidFill>
                  <a:srgbClr val="001F5F"/>
                </a:solidFill>
                <a:latin typeface="Verdana"/>
                <a:cs typeface="Verdana"/>
              </a:rPr>
              <a:t>solving  </a:t>
            </a:r>
            <a:r>
              <a:rPr dirty="0" sz="2400" spc="-355">
                <a:solidFill>
                  <a:srgbClr val="001F5F"/>
                </a:solidFill>
                <a:latin typeface="Verdana"/>
                <a:cs typeface="Verdana"/>
              </a:rPr>
              <a:t>skills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6914" y="1575942"/>
            <a:ext cx="10452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0">
                <a:solidFill>
                  <a:srgbClr val="001F5F"/>
                </a:solidFill>
                <a:latin typeface="Verdana"/>
                <a:cs typeface="Verdana"/>
              </a:rPr>
              <a:t>Languages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2492" y="3558667"/>
            <a:ext cx="13176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40">
                <a:solidFill>
                  <a:srgbClr val="001F5F"/>
                </a:solidFill>
                <a:latin typeface="Verdana"/>
                <a:cs typeface="Verdana"/>
              </a:rPr>
              <a:t>Sustainability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12252" y="2086736"/>
            <a:ext cx="1022985" cy="671830"/>
          </a:xfrm>
          <a:custGeom>
            <a:avLst/>
            <a:gdLst/>
            <a:ahLst/>
            <a:cxnLst/>
            <a:rect l="l" t="t" r="r" b="b"/>
            <a:pathLst>
              <a:path w="1022984" h="671830">
                <a:moveTo>
                  <a:pt x="97790" y="506857"/>
                </a:moveTo>
                <a:lnTo>
                  <a:pt x="0" y="671702"/>
                </a:lnTo>
                <a:lnTo>
                  <a:pt x="190626" y="651128"/>
                </a:lnTo>
                <a:lnTo>
                  <a:pt x="169624" y="618489"/>
                </a:lnTo>
                <a:lnTo>
                  <a:pt x="135636" y="618489"/>
                </a:lnTo>
                <a:lnTo>
                  <a:pt x="104775" y="570357"/>
                </a:lnTo>
                <a:lnTo>
                  <a:pt x="128737" y="554950"/>
                </a:lnTo>
                <a:lnTo>
                  <a:pt x="97790" y="506857"/>
                </a:lnTo>
                <a:close/>
              </a:path>
              <a:path w="1022984" h="671830">
                <a:moveTo>
                  <a:pt x="128737" y="554950"/>
                </a:moveTo>
                <a:lnTo>
                  <a:pt x="104775" y="570357"/>
                </a:lnTo>
                <a:lnTo>
                  <a:pt x="135636" y="618489"/>
                </a:lnTo>
                <a:lnTo>
                  <a:pt x="159677" y="603031"/>
                </a:lnTo>
                <a:lnTo>
                  <a:pt x="128737" y="554950"/>
                </a:lnTo>
                <a:close/>
              </a:path>
              <a:path w="1022984" h="671830">
                <a:moveTo>
                  <a:pt x="159677" y="603031"/>
                </a:moveTo>
                <a:lnTo>
                  <a:pt x="135636" y="618489"/>
                </a:lnTo>
                <a:lnTo>
                  <a:pt x="169624" y="618489"/>
                </a:lnTo>
                <a:lnTo>
                  <a:pt x="159677" y="603031"/>
                </a:lnTo>
                <a:close/>
              </a:path>
              <a:path w="1022984" h="671830">
                <a:moveTo>
                  <a:pt x="991870" y="0"/>
                </a:moveTo>
                <a:lnTo>
                  <a:pt x="128737" y="554950"/>
                </a:lnTo>
                <a:lnTo>
                  <a:pt x="159677" y="603031"/>
                </a:lnTo>
                <a:lnTo>
                  <a:pt x="1022857" y="48005"/>
                </a:lnTo>
                <a:lnTo>
                  <a:pt x="991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27630" y="5063490"/>
            <a:ext cx="13081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dirty="0" sz="2400" spc="-415">
                <a:solidFill>
                  <a:srgbClr val="001F5F"/>
                </a:solidFill>
                <a:latin typeface="Verdana"/>
                <a:cs typeface="Verdana"/>
              </a:rPr>
              <a:t>Intercultural  </a:t>
            </a:r>
            <a:r>
              <a:rPr dirty="0" sz="2400" spc="-430">
                <a:solidFill>
                  <a:srgbClr val="001F5F"/>
                </a:solidFill>
                <a:latin typeface="Verdana"/>
                <a:cs typeface="Verdana"/>
              </a:rPr>
              <a:t>c</a:t>
            </a:r>
            <a:r>
              <a:rPr dirty="0" sz="2400" spc="-480">
                <a:solidFill>
                  <a:srgbClr val="001F5F"/>
                </a:solidFill>
                <a:latin typeface="Verdana"/>
                <a:cs typeface="Verdana"/>
              </a:rPr>
              <a:t>o</a:t>
            </a:r>
            <a:r>
              <a:rPr dirty="0" sz="2400" spc="-930">
                <a:solidFill>
                  <a:srgbClr val="001F5F"/>
                </a:solidFill>
                <a:latin typeface="Verdana"/>
                <a:cs typeface="Verdana"/>
              </a:rPr>
              <a:t>m</a:t>
            </a:r>
            <a:r>
              <a:rPr dirty="0" sz="2400" spc="-590">
                <a:solidFill>
                  <a:srgbClr val="001F5F"/>
                </a:solidFill>
                <a:latin typeface="Verdana"/>
                <a:cs typeface="Verdana"/>
              </a:rPr>
              <a:t>p</a:t>
            </a:r>
            <a:r>
              <a:rPr dirty="0" sz="2400" spc="-525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dirty="0" sz="2400" spc="-455">
                <a:solidFill>
                  <a:srgbClr val="001F5F"/>
                </a:solidFill>
                <a:latin typeface="Verdana"/>
                <a:cs typeface="Verdana"/>
              </a:rPr>
              <a:t>te</a:t>
            </a:r>
            <a:r>
              <a:rPr dirty="0" sz="2400" spc="-575">
                <a:solidFill>
                  <a:srgbClr val="001F5F"/>
                </a:solidFill>
                <a:latin typeface="Verdana"/>
                <a:cs typeface="Verdana"/>
              </a:rPr>
              <a:t>n</a:t>
            </a:r>
            <a:r>
              <a:rPr dirty="0" sz="2400" spc="-434">
                <a:solidFill>
                  <a:srgbClr val="001F5F"/>
                </a:solidFill>
                <a:latin typeface="Verdana"/>
                <a:cs typeface="Verdana"/>
              </a:rPr>
              <a:t>ces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78723" y="3676015"/>
            <a:ext cx="648335" cy="171450"/>
          </a:xfrm>
          <a:custGeom>
            <a:avLst/>
            <a:gdLst/>
            <a:ahLst/>
            <a:cxnLst/>
            <a:rect l="l" t="t" r="r" b="b"/>
            <a:pathLst>
              <a:path w="648334" h="171450">
                <a:moveTo>
                  <a:pt x="172466" y="0"/>
                </a:moveTo>
                <a:lnTo>
                  <a:pt x="0" y="83693"/>
                </a:lnTo>
                <a:lnTo>
                  <a:pt x="170433" y="171450"/>
                </a:lnTo>
                <a:lnTo>
                  <a:pt x="171111" y="114257"/>
                </a:lnTo>
                <a:lnTo>
                  <a:pt x="142494" y="113918"/>
                </a:lnTo>
                <a:lnTo>
                  <a:pt x="143255" y="56768"/>
                </a:lnTo>
                <a:lnTo>
                  <a:pt x="171793" y="56768"/>
                </a:lnTo>
                <a:lnTo>
                  <a:pt x="172466" y="0"/>
                </a:lnTo>
                <a:close/>
              </a:path>
              <a:path w="648334" h="171450">
                <a:moveTo>
                  <a:pt x="171789" y="57106"/>
                </a:moveTo>
                <a:lnTo>
                  <a:pt x="171111" y="114257"/>
                </a:lnTo>
                <a:lnTo>
                  <a:pt x="647319" y="119887"/>
                </a:lnTo>
                <a:lnTo>
                  <a:pt x="648080" y="62737"/>
                </a:lnTo>
                <a:lnTo>
                  <a:pt x="171789" y="57106"/>
                </a:lnTo>
                <a:close/>
              </a:path>
              <a:path w="648334" h="171450">
                <a:moveTo>
                  <a:pt x="143255" y="56768"/>
                </a:moveTo>
                <a:lnTo>
                  <a:pt x="142494" y="113918"/>
                </a:lnTo>
                <a:lnTo>
                  <a:pt x="171111" y="114257"/>
                </a:lnTo>
                <a:lnTo>
                  <a:pt x="171789" y="57106"/>
                </a:lnTo>
                <a:lnTo>
                  <a:pt x="143255" y="56768"/>
                </a:lnTo>
                <a:close/>
              </a:path>
              <a:path w="648334" h="171450">
                <a:moveTo>
                  <a:pt x="171793" y="56768"/>
                </a:moveTo>
                <a:lnTo>
                  <a:pt x="143255" y="56768"/>
                </a:lnTo>
                <a:lnTo>
                  <a:pt x="171789" y="57106"/>
                </a:lnTo>
                <a:lnTo>
                  <a:pt x="171793" y="56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74313" y="2132329"/>
            <a:ext cx="991235" cy="774065"/>
          </a:xfrm>
          <a:custGeom>
            <a:avLst/>
            <a:gdLst/>
            <a:ahLst/>
            <a:cxnLst/>
            <a:rect l="l" t="t" r="r" b="b"/>
            <a:pathLst>
              <a:path w="991235" h="774064">
                <a:moveTo>
                  <a:pt x="838046" y="691832"/>
                </a:moveTo>
                <a:lnTo>
                  <a:pt x="803148" y="737108"/>
                </a:lnTo>
                <a:lnTo>
                  <a:pt x="991235" y="773938"/>
                </a:lnTo>
                <a:lnTo>
                  <a:pt x="959983" y="709295"/>
                </a:lnTo>
                <a:lnTo>
                  <a:pt x="860678" y="709295"/>
                </a:lnTo>
                <a:lnTo>
                  <a:pt x="838046" y="691832"/>
                </a:lnTo>
                <a:close/>
              </a:path>
              <a:path w="991235" h="774064">
                <a:moveTo>
                  <a:pt x="872923" y="646585"/>
                </a:moveTo>
                <a:lnTo>
                  <a:pt x="838046" y="691832"/>
                </a:lnTo>
                <a:lnTo>
                  <a:pt x="860678" y="709295"/>
                </a:lnTo>
                <a:lnTo>
                  <a:pt x="895603" y="664083"/>
                </a:lnTo>
                <a:lnTo>
                  <a:pt x="872923" y="646585"/>
                </a:lnTo>
                <a:close/>
              </a:path>
              <a:path w="991235" h="774064">
                <a:moveTo>
                  <a:pt x="907796" y="601345"/>
                </a:moveTo>
                <a:lnTo>
                  <a:pt x="872923" y="646585"/>
                </a:lnTo>
                <a:lnTo>
                  <a:pt x="895603" y="664083"/>
                </a:lnTo>
                <a:lnTo>
                  <a:pt x="860678" y="709295"/>
                </a:lnTo>
                <a:lnTo>
                  <a:pt x="959983" y="709295"/>
                </a:lnTo>
                <a:lnTo>
                  <a:pt x="907796" y="601345"/>
                </a:lnTo>
                <a:close/>
              </a:path>
              <a:path w="991235" h="774064">
                <a:moveTo>
                  <a:pt x="34798" y="0"/>
                </a:moveTo>
                <a:lnTo>
                  <a:pt x="0" y="45212"/>
                </a:lnTo>
                <a:lnTo>
                  <a:pt x="838046" y="691832"/>
                </a:lnTo>
                <a:lnTo>
                  <a:pt x="872923" y="646585"/>
                </a:lnTo>
                <a:lnTo>
                  <a:pt x="3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51376" y="3579495"/>
            <a:ext cx="647700" cy="171450"/>
          </a:xfrm>
          <a:custGeom>
            <a:avLst/>
            <a:gdLst/>
            <a:ahLst/>
            <a:cxnLst/>
            <a:rect l="l" t="t" r="r" b="b"/>
            <a:pathLst>
              <a:path w="647700" h="171450">
                <a:moveTo>
                  <a:pt x="476250" y="0"/>
                </a:moveTo>
                <a:lnTo>
                  <a:pt x="476250" y="171449"/>
                </a:lnTo>
                <a:lnTo>
                  <a:pt x="590550" y="114299"/>
                </a:lnTo>
                <a:lnTo>
                  <a:pt x="504825" y="114299"/>
                </a:lnTo>
                <a:lnTo>
                  <a:pt x="504825" y="57149"/>
                </a:lnTo>
                <a:lnTo>
                  <a:pt x="590550" y="57149"/>
                </a:lnTo>
                <a:lnTo>
                  <a:pt x="476250" y="0"/>
                </a:lnTo>
                <a:close/>
              </a:path>
              <a:path w="647700" h="171450">
                <a:moveTo>
                  <a:pt x="476250" y="57149"/>
                </a:moveTo>
                <a:lnTo>
                  <a:pt x="0" y="57149"/>
                </a:lnTo>
                <a:lnTo>
                  <a:pt x="0" y="114299"/>
                </a:lnTo>
                <a:lnTo>
                  <a:pt x="476250" y="114299"/>
                </a:lnTo>
                <a:lnTo>
                  <a:pt x="476250" y="57149"/>
                </a:lnTo>
                <a:close/>
              </a:path>
              <a:path w="647700" h="171450">
                <a:moveTo>
                  <a:pt x="590550" y="57149"/>
                </a:moveTo>
                <a:lnTo>
                  <a:pt x="504825" y="57149"/>
                </a:lnTo>
                <a:lnTo>
                  <a:pt x="504825" y="114299"/>
                </a:lnTo>
                <a:lnTo>
                  <a:pt x="590550" y="114299"/>
                </a:lnTo>
                <a:lnTo>
                  <a:pt x="647700" y="85724"/>
                </a:lnTo>
                <a:lnTo>
                  <a:pt x="590550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50640" y="4673980"/>
            <a:ext cx="876935" cy="457200"/>
          </a:xfrm>
          <a:custGeom>
            <a:avLst/>
            <a:gdLst/>
            <a:ahLst/>
            <a:cxnLst/>
            <a:rect l="l" t="t" r="r" b="b"/>
            <a:pathLst>
              <a:path w="876935" h="457200">
                <a:moveTo>
                  <a:pt x="710675" y="51105"/>
                </a:moveTo>
                <a:lnTo>
                  <a:pt x="0" y="405892"/>
                </a:lnTo>
                <a:lnTo>
                  <a:pt x="25400" y="456946"/>
                </a:lnTo>
                <a:lnTo>
                  <a:pt x="736216" y="102273"/>
                </a:lnTo>
                <a:lnTo>
                  <a:pt x="710675" y="51105"/>
                </a:lnTo>
                <a:close/>
              </a:path>
              <a:path w="876935" h="457200">
                <a:moveTo>
                  <a:pt x="848113" y="38354"/>
                </a:moveTo>
                <a:lnTo>
                  <a:pt x="736219" y="38354"/>
                </a:lnTo>
                <a:lnTo>
                  <a:pt x="761746" y="89535"/>
                </a:lnTo>
                <a:lnTo>
                  <a:pt x="736216" y="102273"/>
                </a:lnTo>
                <a:lnTo>
                  <a:pt x="761746" y="153416"/>
                </a:lnTo>
                <a:lnTo>
                  <a:pt x="848113" y="38354"/>
                </a:lnTo>
                <a:close/>
              </a:path>
              <a:path w="876935" h="457200">
                <a:moveTo>
                  <a:pt x="736219" y="38354"/>
                </a:moveTo>
                <a:lnTo>
                  <a:pt x="710675" y="51105"/>
                </a:lnTo>
                <a:lnTo>
                  <a:pt x="736216" y="102273"/>
                </a:lnTo>
                <a:lnTo>
                  <a:pt x="761746" y="89535"/>
                </a:lnTo>
                <a:lnTo>
                  <a:pt x="736219" y="38354"/>
                </a:lnTo>
                <a:close/>
              </a:path>
              <a:path w="876935" h="457200">
                <a:moveTo>
                  <a:pt x="685164" y="0"/>
                </a:moveTo>
                <a:lnTo>
                  <a:pt x="710675" y="51105"/>
                </a:lnTo>
                <a:lnTo>
                  <a:pt x="736219" y="38354"/>
                </a:lnTo>
                <a:lnTo>
                  <a:pt x="848113" y="38354"/>
                </a:lnTo>
                <a:lnTo>
                  <a:pt x="876808" y="127"/>
                </a:lnTo>
                <a:lnTo>
                  <a:pt x="685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748776" y="4824963"/>
            <a:ext cx="1470025" cy="1122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5260" marR="5080" indent="-163195">
              <a:lnSpc>
                <a:spcPct val="150000"/>
              </a:lnSpc>
              <a:spcBef>
                <a:spcPts val="95"/>
              </a:spcBef>
            </a:pPr>
            <a:r>
              <a:rPr dirty="0" sz="2400" spc="-545">
                <a:solidFill>
                  <a:srgbClr val="001F5F"/>
                </a:solidFill>
                <a:latin typeface="Verdana"/>
                <a:cs typeface="Verdana"/>
              </a:rPr>
              <a:t>In</a:t>
            </a:r>
            <a:r>
              <a:rPr dirty="0" sz="2400" spc="-400">
                <a:solidFill>
                  <a:srgbClr val="001F5F"/>
                </a:solidFill>
                <a:latin typeface="Verdana"/>
                <a:cs typeface="Verdana"/>
              </a:rPr>
              <a:t>t</a:t>
            </a:r>
            <a:r>
              <a:rPr dirty="0" sz="2400" spc="-525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dirty="0" sz="2400" spc="-225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dirty="0" sz="2400" spc="-580">
                <a:solidFill>
                  <a:srgbClr val="001F5F"/>
                </a:solidFill>
                <a:latin typeface="Verdana"/>
                <a:cs typeface="Verdana"/>
              </a:rPr>
              <a:t>p</a:t>
            </a:r>
            <a:r>
              <a:rPr dirty="0" sz="2400" spc="-545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dirty="0" sz="2400" spc="-225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dirty="0" sz="2400" spc="-500">
                <a:solidFill>
                  <a:srgbClr val="001F5F"/>
                </a:solidFill>
                <a:latin typeface="Verdana"/>
                <a:cs typeface="Verdana"/>
              </a:rPr>
              <a:t>so</a:t>
            </a:r>
            <a:r>
              <a:rPr dirty="0" sz="2400" spc="-555">
                <a:solidFill>
                  <a:srgbClr val="001F5F"/>
                </a:solidFill>
                <a:latin typeface="Verdana"/>
                <a:cs typeface="Verdana"/>
              </a:rPr>
              <a:t>n</a:t>
            </a:r>
            <a:r>
              <a:rPr dirty="0" sz="2400" spc="-254">
                <a:solidFill>
                  <a:srgbClr val="001F5F"/>
                </a:solidFill>
                <a:latin typeface="Verdana"/>
                <a:cs typeface="Verdana"/>
              </a:rPr>
              <a:t>al/  </a:t>
            </a:r>
            <a:r>
              <a:rPr dirty="0" sz="2400" spc="-425">
                <a:solidFill>
                  <a:srgbClr val="001F5F"/>
                </a:solidFill>
                <a:latin typeface="Verdana"/>
                <a:cs typeface="Verdana"/>
              </a:rPr>
              <a:t>Social </a:t>
            </a:r>
            <a:r>
              <a:rPr dirty="0" sz="2400" spc="-355">
                <a:solidFill>
                  <a:srgbClr val="001F5F"/>
                </a:solidFill>
                <a:latin typeface="Verdana"/>
                <a:cs typeface="Verdana"/>
              </a:rPr>
              <a:t>skills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5009" y="1202816"/>
            <a:ext cx="101409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10">
                <a:solidFill>
                  <a:srgbClr val="001F5F"/>
                </a:solidFill>
                <a:latin typeface="Verdana"/>
                <a:cs typeface="Verdana"/>
              </a:rPr>
              <a:t>T</a:t>
            </a:r>
            <a:r>
              <a:rPr dirty="0" sz="2400" spc="-575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dirty="0" sz="2400" spc="-540">
                <a:solidFill>
                  <a:srgbClr val="001F5F"/>
                </a:solidFill>
                <a:latin typeface="Verdana"/>
                <a:cs typeface="Verdana"/>
              </a:rPr>
              <a:t>a</a:t>
            </a:r>
            <a:r>
              <a:rPr dirty="0" sz="2400" spc="-700">
                <a:solidFill>
                  <a:srgbClr val="001F5F"/>
                </a:solidFill>
                <a:latin typeface="Verdana"/>
                <a:cs typeface="Verdana"/>
              </a:rPr>
              <a:t>mwo</a:t>
            </a:r>
            <a:r>
              <a:rPr dirty="0" sz="2400" spc="-365">
                <a:solidFill>
                  <a:srgbClr val="001F5F"/>
                </a:solidFill>
                <a:latin typeface="Verdana"/>
                <a:cs typeface="Verdana"/>
              </a:rPr>
              <a:t>r</a:t>
            </a:r>
            <a:r>
              <a:rPr dirty="0" sz="2400" spc="-620">
                <a:solidFill>
                  <a:srgbClr val="001F5F"/>
                </a:solidFill>
                <a:latin typeface="Verdana"/>
                <a:cs typeface="Verdana"/>
              </a:rPr>
              <a:t>k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40623" y="5409819"/>
            <a:ext cx="864235" cy="171450"/>
          </a:xfrm>
          <a:custGeom>
            <a:avLst/>
            <a:gdLst/>
            <a:ahLst/>
            <a:cxnLst/>
            <a:rect l="l" t="t" r="r" b="b"/>
            <a:pathLst>
              <a:path w="864234" h="171450">
                <a:moveTo>
                  <a:pt x="171450" y="0"/>
                </a:moveTo>
                <a:lnTo>
                  <a:pt x="0" y="85724"/>
                </a:lnTo>
                <a:lnTo>
                  <a:pt x="171450" y="171449"/>
                </a:lnTo>
                <a:lnTo>
                  <a:pt x="171450" y="114299"/>
                </a:lnTo>
                <a:lnTo>
                  <a:pt x="142875" y="114299"/>
                </a:lnTo>
                <a:lnTo>
                  <a:pt x="142875" y="57149"/>
                </a:lnTo>
                <a:lnTo>
                  <a:pt x="171450" y="57149"/>
                </a:lnTo>
                <a:lnTo>
                  <a:pt x="171450" y="0"/>
                </a:lnTo>
                <a:close/>
              </a:path>
              <a:path w="864234" h="171450">
                <a:moveTo>
                  <a:pt x="171450" y="57149"/>
                </a:moveTo>
                <a:lnTo>
                  <a:pt x="142875" y="57149"/>
                </a:lnTo>
                <a:lnTo>
                  <a:pt x="142875" y="114299"/>
                </a:lnTo>
                <a:lnTo>
                  <a:pt x="171450" y="114299"/>
                </a:lnTo>
                <a:lnTo>
                  <a:pt x="171450" y="57149"/>
                </a:lnTo>
                <a:close/>
              </a:path>
              <a:path w="864234" h="171450">
                <a:moveTo>
                  <a:pt x="864107" y="57149"/>
                </a:moveTo>
                <a:lnTo>
                  <a:pt x="171450" y="57149"/>
                </a:lnTo>
                <a:lnTo>
                  <a:pt x="171450" y="114299"/>
                </a:lnTo>
                <a:lnTo>
                  <a:pt x="864107" y="114299"/>
                </a:lnTo>
                <a:lnTo>
                  <a:pt x="864107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08140" y="1557527"/>
            <a:ext cx="171450" cy="535305"/>
          </a:xfrm>
          <a:custGeom>
            <a:avLst/>
            <a:gdLst/>
            <a:ahLst/>
            <a:cxnLst/>
            <a:rect l="l" t="t" r="r" b="b"/>
            <a:pathLst>
              <a:path w="171450" h="535305">
                <a:moveTo>
                  <a:pt x="0" y="359283"/>
                </a:moveTo>
                <a:lnTo>
                  <a:pt x="76835" y="534924"/>
                </a:lnTo>
                <a:lnTo>
                  <a:pt x="156689" y="393700"/>
                </a:lnTo>
                <a:lnTo>
                  <a:pt x="112649" y="393700"/>
                </a:lnTo>
                <a:lnTo>
                  <a:pt x="55625" y="390779"/>
                </a:lnTo>
                <a:lnTo>
                  <a:pt x="57093" y="362205"/>
                </a:lnTo>
                <a:lnTo>
                  <a:pt x="0" y="359283"/>
                </a:lnTo>
                <a:close/>
              </a:path>
              <a:path w="171450" h="535305">
                <a:moveTo>
                  <a:pt x="57093" y="362205"/>
                </a:moveTo>
                <a:lnTo>
                  <a:pt x="55625" y="390779"/>
                </a:lnTo>
                <a:lnTo>
                  <a:pt x="112649" y="393700"/>
                </a:lnTo>
                <a:lnTo>
                  <a:pt x="114126" y="365124"/>
                </a:lnTo>
                <a:lnTo>
                  <a:pt x="57093" y="362205"/>
                </a:lnTo>
                <a:close/>
              </a:path>
              <a:path w="171450" h="535305">
                <a:moveTo>
                  <a:pt x="114126" y="365124"/>
                </a:moveTo>
                <a:lnTo>
                  <a:pt x="112649" y="393700"/>
                </a:lnTo>
                <a:lnTo>
                  <a:pt x="156689" y="393700"/>
                </a:lnTo>
                <a:lnTo>
                  <a:pt x="171196" y="368046"/>
                </a:lnTo>
                <a:lnTo>
                  <a:pt x="114126" y="365124"/>
                </a:lnTo>
                <a:close/>
              </a:path>
              <a:path w="171450" h="535305">
                <a:moveTo>
                  <a:pt x="75692" y="0"/>
                </a:moveTo>
                <a:lnTo>
                  <a:pt x="57093" y="362205"/>
                </a:lnTo>
                <a:lnTo>
                  <a:pt x="114126" y="365124"/>
                </a:lnTo>
                <a:lnTo>
                  <a:pt x="132842" y="3048"/>
                </a:lnTo>
                <a:lnTo>
                  <a:pt x="756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848097" y="2147951"/>
          <a:ext cx="3187700" cy="379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015"/>
              </a:tblGrid>
              <a:tr h="473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00" spc="-58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Building </a:t>
                      </a:r>
                      <a:r>
                        <a:rPr dirty="0" sz="2400" spc="-635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Design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471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00" spc="-58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Building </a:t>
                      </a:r>
                      <a:r>
                        <a:rPr dirty="0" sz="2400" spc="-515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Services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 spc="-58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Building</a:t>
                      </a:r>
                      <a:r>
                        <a:rPr dirty="0" sz="2400" spc="-57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400" spc="-55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Physics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00" spc="-505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Structural</a:t>
                      </a:r>
                      <a:r>
                        <a:rPr dirty="0" sz="2400" spc="-28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400" spc="-635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Design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471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 spc="-62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Planning</a:t>
                      </a:r>
                      <a:r>
                        <a:rPr dirty="0" sz="2400" spc="-505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400" spc="-90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&amp;</a:t>
                      </a:r>
                      <a:r>
                        <a:rPr dirty="0" sz="2400" spc="-33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400" spc="-725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Management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 spc="-54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Materials</a:t>
                      </a:r>
                      <a:r>
                        <a:rPr dirty="0" sz="2400" spc="-315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400" spc="-54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science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471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 spc="-55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Physics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 spc="-630" b="1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Mathematics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996" y="867232"/>
            <a:ext cx="99237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89625" algn="l"/>
              </a:tabLst>
            </a:pPr>
            <a:r>
              <a:rPr dirty="0" spc="-10"/>
              <a:t>PROJECT</a:t>
            </a:r>
            <a:r>
              <a:rPr dirty="0" spc="5"/>
              <a:t> </a:t>
            </a:r>
            <a:r>
              <a:rPr dirty="0" spc="-5"/>
              <a:t>BASED</a:t>
            </a:r>
            <a:r>
              <a:rPr dirty="0" spc="15"/>
              <a:t> </a:t>
            </a:r>
            <a:r>
              <a:rPr dirty="0" spc="-5"/>
              <a:t>LEARNING	</a:t>
            </a:r>
            <a:r>
              <a:rPr dirty="0" spc="-10"/>
              <a:t>DELIVERY</a:t>
            </a:r>
            <a:r>
              <a:rPr dirty="0" spc="-55"/>
              <a:t> </a:t>
            </a:r>
            <a:r>
              <a:rPr dirty="0" spc="-10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2148839" y="1549960"/>
            <a:ext cx="7726679" cy="498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447" y="10795"/>
            <a:ext cx="27025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65">
                <a:solidFill>
                  <a:srgbClr val="1F3863"/>
                </a:solidFill>
              </a:rPr>
              <a:t>PBL </a:t>
            </a:r>
            <a:r>
              <a:rPr dirty="0" sz="4400" spc="-254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dirty="0" sz="4400" spc="-665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dirty="0" sz="4400" spc="-70">
                <a:solidFill>
                  <a:srgbClr val="1F3863"/>
                </a:solidFill>
              </a:rPr>
              <a:t>WHY?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1388" y="1046988"/>
            <a:ext cx="7507223" cy="515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11355" cy="1024255"/>
            <a:chOff x="0" y="0"/>
            <a:chExt cx="12111355" cy="1024255"/>
          </a:xfrm>
        </p:grpSpPr>
        <p:sp>
          <p:nvSpPr>
            <p:cNvPr id="4" name="object 4"/>
            <p:cNvSpPr/>
            <p:nvPr/>
          </p:nvSpPr>
          <p:spPr>
            <a:xfrm>
              <a:off x="11094719" y="71627"/>
              <a:ext cx="1016507" cy="952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1052175" cy="1005840"/>
            </a:xfrm>
            <a:custGeom>
              <a:avLst/>
              <a:gdLst/>
              <a:ahLst/>
              <a:cxnLst/>
              <a:rect l="l" t="t" r="r" b="b"/>
              <a:pathLst>
                <a:path w="11052175" h="1005840">
                  <a:moveTo>
                    <a:pt x="11052048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11052048" y="1005839"/>
                  </a:lnTo>
                  <a:lnTo>
                    <a:pt x="11052048" y="0"/>
                  </a:lnTo>
                  <a:close/>
                </a:path>
              </a:pathLst>
            </a:custGeom>
            <a:solidFill>
              <a:srgbClr val="5C8985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6039611"/>
            <a:ext cx="12192000" cy="81280"/>
          </a:xfrm>
          <a:custGeom>
            <a:avLst/>
            <a:gdLst/>
            <a:ahLst/>
            <a:cxnLst/>
            <a:rect l="l" t="t" r="r" b="b"/>
            <a:pathLst>
              <a:path w="12192000" h="81279">
                <a:moveTo>
                  <a:pt x="12192000" y="0"/>
                </a:moveTo>
                <a:lnTo>
                  <a:pt x="0" y="0"/>
                </a:lnTo>
                <a:lnTo>
                  <a:pt x="0" y="80772"/>
                </a:lnTo>
                <a:lnTo>
                  <a:pt x="12192000" y="80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5C8985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5363" y="315468"/>
            <a:ext cx="2325624" cy="502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86116" y="163068"/>
            <a:ext cx="493775" cy="368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84664" y="158495"/>
            <a:ext cx="630935" cy="3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30411" y="227075"/>
            <a:ext cx="1104900" cy="298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884664" y="592836"/>
            <a:ext cx="877824" cy="446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86116" y="647700"/>
            <a:ext cx="714755" cy="295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30411" y="638555"/>
            <a:ext cx="935736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02255" y="904189"/>
            <a:ext cx="754125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COMPENTENCIES,</a:t>
            </a:r>
            <a:r>
              <a:rPr dirty="0" spc="-445"/>
              <a:t> </a:t>
            </a:r>
            <a:r>
              <a:rPr dirty="0" spc="-215"/>
              <a:t>SKILLS</a:t>
            </a:r>
            <a:r>
              <a:rPr dirty="0" spc="-520"/>
              <a:t> </a:t>
            </a:r>
            <a:r>
              <a:rPr dirty="0" spc="-5"/>
              <a:t>&amp;</a:t>
            </a:r>
            <a:r>
              <a:rPr dirty="0" spc="-509"/>
              <a:t> </a:t>
            </a:r>
            <a:r>
              <a:rPr dirty="0" spc="-240"/>
              <a:t>KNOWLEDGE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20492" y="6285991"/>
            <a:ext cx="13569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14141"/>
                </a:solidFill>
                <a:latin typeface="Carlito"/>
                <a:cs typeface="Carlito"/>
              </a:rPr>
              <a:t>Source: </a:t>
            </a:r>
            <a:r>
              <a:rPr dirty="0" sz="1000" spc="-10">
                <a:solidFill>
                  <a:srgbClr val="414141"/>
                </a:solidFill>
                <a:latin typeface="Carlito"/>
                <a:cs typeface="Carlito"/>
              </a:rPr>
              <a:t>semester</a:t>
            </a:r>
            <a:r>
              <a:rPr dirty="0" sz="1000" spc="20">
                <a:solidFill>
                  <a:srgbClr val="414141"/>
                </a:solidFill>
                <a:latin typeface="Carlito"/>
                <a:cs typeface="Carlito"/>
              </a:rPr>
              <a:t> </a:t>
            </a:r>
            <a:r>
              <a:rPr dirty="0" sz="1000" spc="-5">
                <a:solidFill>
                  <a:srgbClr val="414141"/>
                </a:solidFill>
                <a:latin typeface="Carlito"/>
                <a:cs typeface="Carlito"/>
              </a:rPr>
              <a:t>syllabus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91555" y="1773935"/>
            <a:ext cx="4428744" cy="4114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94554" y="2925317"/>
            <a:ext cx="76200" cy="1951989"/>
          </a:xfrm>
          <a:custGeom>
            <a:avLst/>
            <a:gdLst/>
            <a:ahLst/>
            <a:cxnLst/>
            <a:rect l="l" t="t" r="r" b="b"/>
            <a:pathLst>
              <a:path w="76200" h="1951989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28575" y="76200"/>
                </a:lnTo>
                <a:lnTo>
                  <a:pt x="28575" y="499999"/>
                </a:lnTo>
                <a:lnTo>
                  <a:pt x="0" y="499999"/>
                </a:lnTo>
                <a:lnTo>
                  <a:pt x="38061" y="576135"/>
                </a:lnTo>
                <a:lnTo>
                  <a:pt x="0" y="652272"/>
                </a:lnTo>
                <a:lnTo>
                  <a:pt x="28575" y="652272"/>
                </a:lnTo>
                <a:lnTo>
                  <a:pt x="28575" y="1085596"/>
                </a:lnTo>
                <a:lnTo>
                  <a:pt x="0" y="1085596"/>
                </a:lnTo>
                <a:lnTo>
                  <a:pt x="37973" y="1161542"/>
                </a:lnTo>
                <a:lnTo>
                  <a:pt x="0" y="1237488"/>
                </a:lnTo>
                <a:lnTo>
                  <a:pt x="28575" y="1237488"/>
                </a:lnTo>
                <a:lnTo>
                  <a:pt x="28575" y="1875663"/>
                </a:lnTo>
                <a:lnTo>
                  <a:pt x="0" y="1875663"/>
                </a:lnTo>
                <a:lnTo>
                  <a:pt x="38100" y="1951863"/>
                </a:lnTo>
                <a:lnTo>
                  <a:pt x="69850" y="1888363"/>
                </a:lnTo>
                <a:lnTo>
                  <a:pt x="76200" y="1875663"/>
                </a:lnTo>
                <a:lnTo>
                  <a:pt x="47625" y="1875663"/>
                </a:lnTo>
                <a:lnTo>
                  <a:pt x="47625" y="1237488"/>
                </a:lnTo>
                <a:lnTo>
                  <a:pt x="76200" y="1237488"/>
                </a:lnTo>
                <a:lnTo>
                  <a:pt x="69850" y="1224788"/>
                </a:lnTo>
                <a:lnTo>
                  <a:pt x="38227" y="1161542"/>
                </a:lnTo>
                <a:lnTo>
                  <a:pt x="69850" y="1098296"/>
                </a:lnTo>
                <a:lnTo>
                  <a:pt x="76200" y="1085596"/>
                </a:lnTo>
                <a:lnTo>
                  <a:pt x="47625" y="1085596"/>
                </a:lnTo>
                <a:lnTo>
                  <a:pt x="47625" y="652272"/>
                </a:lnTo>
                <a:lnTo>
                  <a:pt x="76200" y="652272"/>
                </a:lnTo>
                <a:lnTo>
                  <a:pt x="69850" y="639572"/>
                </a:lnTo>
                <a:lnTo>
                  <a:pt x="38125" y="576135"/>
                </a:lnTo>
                <a:lnTo>
                  <a:pt x="69850" y="512699"/>
                </a:lnTo>
                <a:lnTo>
                  <a:pt x="76200" y="499999"/>
                </a:lnTo>
                <a:lnTo>
                  <a:pt x="47625" y="499999"/>
                </a:lnTo>
                <a:lnTo>
                  <a:pt x="47625" y="762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23920" y="3108782"/>
            <a:ext cx="1256030" cy="1510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1F5F"/>
                </a:solidFill>
                <a:latin typeface="Carlito"/>
                <a:cs typeface="Carlito"/>
              </a:rPr>
              <a:t>Comptencies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01F5F"/>
                </a:solidFill>
                <a:latin typeface="Carlito"/>
                <a:cs typeface="Carlito"/>
              </a:rPr>
              <a:t>Skills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1F5F"/>
                </a:solidFill>
                <a:latin typeface="Carlito"/>
                <a:cs typeface="Carlito"/>
              </a:rPr>
              <a:t>Knowledge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129" y="969010"/>
            <a:ext cx="705167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 indent="539750">
              <a:lnSpc>
                <a:spcPts val="4320"/>
              </a:lnSpc>
              <a:spcBef>
                <a:spcPts val="640"/>
              </a:spcBef>
            </a:pPr>
            <a:r>
              <a:rPr dirty="0" spc="-5"/>
              <a:t>YOU </a:t>
            </a:r>
            <a:r>
              <a:rPr dirty="0" spc="-10"/>
              <a:t>MUST </a:t>
            </a:r>
            <a:r>
              <a:rPr dirty="0" spc="-5"/>
              <a:t>BE </a:t>
            </a:r>
            <a:r>
              <a:rPr dirty="0" spc="-10"/>
              <a:t>THE CHANGE,  </a:t>
            </a:r>
            <a:r>
              <a:rPr dirty="0" spc="-5"/>
              <a:t>YOU WISH TO </a:t>
            </a:r>
            <a:r>
              <a:rPr dirty="0" spc="-10"/>
              <a:t>SEE </a:t>
            </a:r>
            <a:r>
              <a:rPr dirty="0" spc="-5"/>
              <a:t>IN THE</a:t>
            </a:r>
            <a:r>
              <a:rPr dirty="0" spc="-25"/>
              <a:t> </a:t>
            </a:r>
            <a:r>
              <a:rPr dirty="0" spc="-10"/>
              <a:t>WORLD</a:t>
            </a:r>
          </a:p>
        </p:txBody>
      </p:sp>
      <p:sp>
        <p:nvSpPr>
          <p:cNvPr id="3" name="object 3"/>
          <p:cNvSpPr/>
          <p:nvPr/>
        </p:nvSpPr>
        <p:spPr>
          <a:xfrm>
            <a:off x="2474976" y="2177795"/>
            <a:ext cx="6728923" cy="4094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78787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377315" marR="5080" indent="-1362710">
              <a:lnSpc>
                <a:spcPts val="6480"/>
              </a:lnSpc>
              <a:spcBef>
                <a:spcPts val="915"/>
              </a:spcBef>
            </a:pPr>
            <a:r>
              <a:rPr dirty="0"/>
              <a:t>Thank you </a:t>
            </a:r>
            <a:r>
              <a:rPr dirty="0" spc="-5"/>
              <a:t>for</a:t>
            </a:r>
            <a:r>
              <a:rPr dirty="0" spc="-105"/>
              <a:t> </a:t>
            </a:r>
            <a:r>
              <a:rPr dirty="0"/>
              <a:t>your  attention!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4161" y="4105147"/>
            <a:ext cx="350266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1F3863"/>
                </a:solidFill>
                <a:latin typeface="Carlito"/>
                <a:cs typeface="Carlito"/>
              </a:rPr>
              <a:t>Questio</a:t>
            </a:r>
            <a:r>
              <a:rPr dirty="0" sz="6000" spc="15">
                <a:solidFill>
                  <a:srgbClr val="1F3863"/>
                </a:solidFill>
                <a:latin typeface="Carlito"/>
                <a:cs typeface="Carlito"/>
              </a:rPr>
              <a:t>n</a:t>
            </a:r>
            <a:r>
              <a:rPr dirty="0" sz="6000" spc="-5">
                <a:solidFill>
                  <a:srgbClr val="1F3863"/>
                </a:solidFill>
                <a:latin typeface="Carlito"/>
                <a:cs typeface="Carlito"/>
              </a:rPr>
              <a:t>s?</a:t>
            </a:r>
            <a:endParaRPr sz="6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1605" y="1091565"/>
            <a:ext cx="93643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EU </a:t>
            </a:r>
            <a:r>
              <a:rPr dirty="0" spc="-10"/>
              <a:t>CLIMATE CHANGE POLICY </a:t>
            </a:r>
            <a:r>
              <a:rPr dirty="0" spc="-5"/>
              <a:t>AND</a:t>
            </a:r>
            <a:r>
              <a:rPr dirty="0" spc="15"/>
              <a:t> </a:t>
            </a:r>
            <a:r>
              <a:rPr dirty="0" spc="-5"/>
              <a:t>REALITIES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7232" y="1771015"/>
            <a:ext cx="10213975" cy="395351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419734" marR="5080" indent="-40767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734" algn="l"/>
                <a:tab pos="420370" algn="l"/>
                <a:tab pos="5168900" algn="l"/>
              </a:tabLst>
            </a:pP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The EU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is already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on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track to meet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greenhouse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gas emissions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reduction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target 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by 2030 of 55%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and the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 EU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becoming	</a:t>
            </a:r>
            <a:r>
              <a:rPr dirty="0" sz="2400" spc="-25">
                <a:solidFill>
                  <a:srgbClr val="001F5F"/>
                </a:solidFill>
                <a:latin typeface="Carlito"/>
                <a:cs typeface="Carlito"/>
              </a:rPr>
              <a:t>(CO</a:t>
            </a:r>
            <a:r>
              <a:rPr dirty="0" sz="2400" spc="-25">
                <a:solidFill>
                  <a:srgbClr val="001F5F"/>
                </a:solidFill>
                <a:latin typeface="Aegean"/>
                <a:cs typeface="Aegean"/>
              </a:rPr>
              <a:t>₂</a:t>
            </a:r>
            <a:r>
              <a:rPr dirty="0" sz="2400" spc="-25">
                <a:solidFill>
                  <a:srgbClr val="001F5F"/>
                </a:solidFill>
                <a:latin typeface="Carlito"/>
                <a:cs typeface="Carlito"/>
              </a:rPr>
              <a:t>)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climate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neutral by 2050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order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to  keep 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global temperature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increase well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below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2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degrees</a:t>
            </a:r>
            <a:r>
              <a:rPr dirty="0" sz="2400" spc="-9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C.</a:t>
            </a:r>
            <a:endParaRPr sz="2400">
              <a:latin typeface="Carlito"/>
              <a:cs typeface="Carlito"/>
            </a:endParaRPr>
          </a:p>
          <a:p>
            <a:pPr marL="419734" indent="-407670">
              <a:lnSpc>
                <a:spcPct val="100000"/>
              </a:lnSpc>
              <a:spcBef>
                <a:spcPts val="430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year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2020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was the warmest year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on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record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across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the</a:t>
            </a:r>
            <a:r>
              <a:rPr dirty="0" sz="2400" spc="-1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world.</a:t>
            </a:r>
            <a:endParaRPr sz="2400">
              <a:latin typeface="Carlito"/>
              <a:cs typeface="Carlito"/>
            </a:endParaRPr>
          </a:p>
          <a:p>
            <a:pPr marL="419734" indent="-40767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July 2021 was the hottest month ever recorded throughout the</a:t>
            </a:r>
            <a:r>
              <a:rPr dirty="0" sz="2400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world.</a:t>
            </a:r>
            <a:endParaRPr sz="2400">
              <a:latin typeface="Carlito"/>
              <a:cs typeface="Carlito"/>
            </a:endParaRPr>
          </a:p>
          <a:p>
            <a:pPr marL="419734" marR="99695" indent="-407670">
              <a:lnSpc>
                <a:spcPts val="2300"/>
              </a:lnSpc>
              <a:spcBef>
                <a:spcPts val="980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Greenland situated </a:t>
            </a:r>
            <a:r>
              <a:rPr dirty="0" sz="2400" b="1">
                <a:solidFill>
                  <a:srgbClr val="001F5F"/>
                </a:solidFill>
                <a:latin typeface="Carlito"/>
                <a:cs typeface="Carlito"/>
              </a:rPr>
              <a:t>near </a:t>
            </a: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2400" b="1">
                <a:solidFill>
                  <a:srgbClr val="001F5F"/>
                </a:solidFill>
                <a:latin typeface="Carlito"/>
                <a:cs typeface="Carlito"/>
              </a:rPr>
              <a:t>north </a:t>
            </a: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pole received rain </a:t>
            </a:r>
            <a:r>
              <a:rPr dirty="0" sz="2400" b="1">
                <a:solidFill>
                  <a:srgbClr val="001F5F"/>
                </a:solidFill>
                <a:latin typeface="Carlito"/>
                <a:cs typeface="Carlito"/>
              </a:rPr>
              <a:t>on </a:t>
            </a:r>
            <a:r>
              <a:rPr dirty="0" sz="2400" spc="-5" b="1">
                <a:solidFill>
                  <a:srgbClr val="001F5F"/>
                </a:solidFill>
                <a:latin typeface="Carlito"/>
                <a:cs typeface="Carlito"/>
              </a:rPr>
              <a:t>Saturday, August 14  for the first time ever recorded</a:t>
            </a:r>
            <a:endParaRPr sz="2400">
              <a:latin typeface="Carlito"/>
              <a:cs typeface="Carlito"/>
            </a:endParaRPr>
          </a:p>
          <a:p>
            <a:pPr marL="419734" marR="461645" indent="-407670">
              <a:lnSpc>
                <a:spcPct val="80000"/>
              </a:lnSpc>
              <a:spcBef>
                <a:spcPts val="1030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Europe's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annual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temperature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2020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was the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highest on record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at least </a:t>
            </a:r>
            <a:r>
              <a:rPr dirty="0" sz="2400" spc="-10">
                <a:solidFill>
                  <a:srgbClr val="001F5F"/>
                </a:solidFill>
                <a:latin typeface="Carlito"/>
                <a:cs typeface="Carlito"/>
              </a:rPr>
              <a:t>0.4 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degrees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C</a:t>
            </a:r>
            <a:r>
              <a:rPr dirty="0" sz="2400" spc="-2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warmer.</a:t>
            </a:r>
            <a:endParaRPr sz="2400">
              <a:latin typeface="Carlito"/>
              <a:cs typeface="Carlito"/>
            </a:endParaRPr>
          </a:p>
          <a:p>
            <a:pPr marL="419734" marR="194945" indent="-40767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16666"/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Several heavy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rainfall events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brought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record rainfall across much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of Europe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in  turn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causing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extreme </a:t>
            </a:r>
            <a:r>
              <a:rPr dirty="0" sz="2400" spc="-5">
                <a:solidFill>
                  <a:srgbClr val="001F5F"/>
                </a:solidFill>
                <a:latin typeface="Carlito"/>
                <a:cs typeface="Carlito"/>
              </a:rPr>
              <a:t>floods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in many</a:t>
            </a:r>
            <a:r>
              <a:rPr dirty="0" sz="2400" spc="-6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001F5F"/>
                </a:solidFill>
                <a:latin typeface="Carlito"/>
                <a:cs typeface="Carlito"/>
              </a:rPr>
              <a:t>countries.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347" y="1140079"/>
            <a:ext cx="92563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IPCC </a:t>
            </a:r>
            <a:r>
              <a:rPr dirty="0" spc="-10"/>
              <a:t>CLIMATE CHANGE REPORT </a:t>
            </a:r>
            <a:r>
              <a:rPr dirty="0" spc="-5"/>
              <a:t>KEY</a:t>
            </a:r>
            <a:r>
              <a:rPr dirty="0" spc="40"/>
              <a:t> </a:t>
            </a:r>
            <a:r>
              <a:rPr dirty="0" spc="-1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064257"/>
            <a:ext cx="10285095" cy="3614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08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1F5F"/>
                </a:solidFill>
                <a:latin typeface="Carlito"/>
                <a:cs typeface="Carlito"/>
              </a:rPr>
              <a:t>Seven key points </a:t>
            </a:r>
            <a:r>
              <a:rPr dirty="0" sz="2800" spc="-10" b="1">
                <a:solidFill>
                  <a:srgbClr val="001F5F"/>
                </a:solidFill>
                <a:latin typeface="Carlito"/>
                <a:cs typeface="Carlito"/>
              </a:rPr>
              <a:t>from </a:t>
            </a:r>
            <a:r>
              <a:rPr dirty="0" sz="2800" spc="-5" b="1">
                <a:solidFill>
                  <a:srgbClr val="001F5F"/>
                </a:solidFill>
                <a:latin typeface="Carlito"/>
                <a:cs typeface="Carlito"/>
              </a:rPr>
              <a:t>the IPCC </a:t>
            </a:r>
            <a:r>
              <a:rPr dirty="0" sz="2800" spc="-10" b="1">
                <a:solidFill>
                  <a:srgbClr val="001F5F"/>
                </a:solidFill>
                <a:latin typeface="Carlito"/>
                <a:cs typeface="Carlito"/>
              </a:rPr>
              <a:t>Climate Change</a:t>
            </a:r>
            <a:r>
              <a:rPr dirty="0" sz="2800" spc="195" b="1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5" b="1">
                <a:solidFill>
                  <a:srgbClr val="001F5F"/>
                </a:solidFill>
                <a:latin typeface="Carlito"/>
                <a:cs typeface="Carlito"/>
              </a:rPr>
              <a:t>report:</a:t>
            </a: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ts val="2790"/>
              </a:lnSpc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Climate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change is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definitely</a:t>
            </a:r>
            <a:r>
              <a:rPr dirty="0" sz="2800" spc="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man-made</a:t>
            </a: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ts val="2785"/>
              </a:lnSpc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Global warming is</a:t>
            </a:r>
            <a:r>
              <a:rPr dirty="0" sz="28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unprecedented</a:t>
            </a: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ts val="2790"/>
              </a:lnSpc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Global warming will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continue</a:t>
            </a:r>
            <a:endParaRPr sz="2800">
              <a:latin typeface="Carlito"/>
              <a:cs typeface="Carlito"/>
            </a:endParaRPr>
          </a:p>
          <a:p>
            <a:pPr marL="527685" marR="5080" indent="-515620">
              <a:lnSpc>
                <a:spcPts val="2690"/>
              </a:lnSpc>
              <a:spcBef>
                <a:spcPts val="365"/>
              </a:spcBef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Global warming can be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stopped based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on the world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hitting net zero  emissions</a:t>
            </a: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ts val="2515"/>
              </a:lnSpc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The weather has already changed as a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result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of green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house</a:t>
            </a:r>
            <a:r>
              <a:rPr dirty="0" sz="2800" spc="1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gasses</a:t>
            </a:r>
            <a:endParaRPr sz="2800">
              <a:latin typeface="Carlito"/>
              <a:cs typeface="Carlito"/>
            </a:endParaRPr>
          </a:p>
          <a:p>
            <a:pPr marL="527685" indent="-515620">
              <a:lnSpc>
                <a:spcPts val="2790"/>
              </a:lnSpc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The weather will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continue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to</a:t>
            </a:r>
            <a:r>
              <a:rPr dirty="0" sz="2800" spc="5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change</a:t>
            </a:r>
            <a:endParaRPr sz="2800">
              <a:latin typeface="Carlito"/>
              <a:cs typeface="Carlito"/>
            </a:endParaRPr>
          </a:p>
          <a:p>
            <a:pPr marL="527685" marR="777240" indent="-515620">
              <a:lnSpc>
                <a:spcPts val="2690"/>
              </a:lnSpc>
              <a:spcBef>
                <a:spcPts val="370"/>
              </a:spcBef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Changes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to the weather will be worse, if global warming is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not  limited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to</a:t>
            </a:r>
            <a:r>
              <a:rPr dirty="0" sz="2800" spc="1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1.5C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067" y="1085849"/>
            <a:ext cx="92532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IPCC </a:t>
            </a:r>
            <a:r>
              <a:rPr dirty="0" spc="-10"/>
              <a:t>CLIMATE CHANGE REPORT </a:t>
            </a:r>
            <a:r>
              <a:rPr dirty="0" spc="-5"/>
              <a:t>KEY</a:t>
            </a:r>
            <a:r>
              <a:rPr dirty="0" spc="10"/>
              <a:t> </a:t>
            </a:r>
            <a:r>
              <a:rPr dirty="0" spc="-1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24277"/>
            <a:ext cx="10205085" cy="34874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0000"/>
              <a:buFont typeface="Arial"/>
              <a:buChar char="•"/>
              <a:tabLst>
                <a:tab pos="469900" algn="l"/>
                <a:tab pos="470534" algn="l"/>
                <a:tab pos="6688455" algn="l"/>
                <a:tab pos="7821295" algn="l"/>
              </a:tabLst>
            </a:pP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The consequences get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worse</a:t>
            </a:r>
            <a:r>
              <a:rPr dirty="0" sz="3500" spc="-4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and</a:t>
            </a:r>
            <a:r>
              <a:rPr dirty="0" sz="35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worse	and worse</a:t>
            </a:r>
            <a:r>
              <a:rPr dirty="0" sz="3500" spc="-10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as  we </a:t>
            </a: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get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warmer and warmer, </a:t>
            </a: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every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tonne of </a:t>
            </a: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CO2 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matters and every </a:t>
            </a: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bit</a:t>
            </a:r>
            <a:r>
              <a:rPr dirty="0" sz="3500" spc="-1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of</a:t>
            </a:r>
            <a:r>
              <a:rPr dirty="0" sz="3500" spc="-1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warming	</a:t>
            </a: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matters.</a:t>
            </a:r>
            <a:endParaRPr sz="3500">
              <a:latin typeface="Carlito"/>
              <a:cs typeface="Carlito"/>
            </a:endParaRPr>
          </a:p>
          <a:p>
            <a:pPr marL="469900" marR="258445" indent="-457834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SzPct val="80000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IPCC </a:t>
            </a: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states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as every tonne of </a:t>
            </a: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CO2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adds to</a:t>
            </a:r>
            <a:r>
              <a:rPr dirty="0" sz="3500" spc="-22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500" spc="-5">
                <a:solidFill>
                  <a:srgbClr val="001F5F"/>
                </a:solidFill>
                <a:latin typeface="Carlito"/>
                <a:cs typeface="Carlito"/>
              </a:rPr>
              <a:t>global  </a:t>
            </a:r>
            <a:r>
              <a:rPr dirty="0" sz="3500">
                <a:solidFill>
                  <a:srgbClr val="001F5F"/>
                </a:solidFill>
                <a:latin typeface="Carlito"/>
                <a:cs typeface="Carlito"/>
              </a:rPr>
              <a:t>warming, every tonne makes a</a:t>
            </a:r>
            <a:r>
              <a:rPr dirty="0" sz="3500" spc="-175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3500" spc="-10">
                <a:solidFill>
                  <a:srgbClr val="001F5F"/>
                </a:solidFill>
                <a:latin typeface="Carlito"/>
                <a:cs typeface="Carlito"/>
              </a:rPr>
              <a:t>difference.</a:t>
            </a:r>
            <a:endParaRPr sz="3500">
              <a:latin typeface="Carlito"/>
              <a:cs typeface="Carlito"/>
            </a:endParaRPr>
          </a:p>
          <a:p>
            <a:pPr marL="1105535">
              <a:lnSpc>
                <a:spcPct val="100000"/>
              </a:lnSpc>
              <a:spcBef>
                <a:spcPts val="780"/>
              </a:spcBef>
            </a:pPr>
            <a:r>
              <a:rPr dirty="0" sz="3900" b="1">
                <a:solidFill>
                  <a:srgbClr val="006FC0"/>
                </a:solidFill>
                <a:latin typeface="Carlito"/>
                <a:cs typeface="Carlito"/>
              </a:rPr>
              <a:t>1 </a:t>
            </a:r>
            <a:r>
              <a:rPr dirty="0" sz="3900" spc="-5" b="1">
                <a:solidFill>
                  <a:srgbClr val="006FC0"/>
                </a:solidFill>
                <a:latin typeface="Carlito"/>
                <a:cs typeface="Carlito"/>
              </a:rPr>
              <a:t>m3 </a:t>
            </a:r>
            <a:r>
              <a:rPr dirty="0" sz="3900" b="1">
                <a:solidFill>
                  <a:srgbClr val="006FC0"/>
                </a:solidFill>
                <a:latin typeface="Carlito"/>
                <a:cs typeface="Carlito"/>
              </a:rPr>
              <a:t>of </a:t>
            </a:r>
            <a:r>
              <a:rPr dirty="0" sz="3900" spc="-5" b="1">
                <a:solidFill>
                  <a:srgbClr val="006FC0"/>
                </a:solidFill>
                <a:latin typeface="Carlito"/>
                <a:cs typeface="Carlito"/>
              </a:rPr>
              <a:t>wood sequests </a:t>
            </a:r>
            <a:r>
              <a:rPr dirty="0" sz="3900" spc="-10" b="1">
                <a:solidFill>
                  <a:srgbClr val="006FC0"/>
                </a:solidFill>
                <a:latin typeface="Carlito"/>
                <a:cs typeface="Carlito"/>
              </a:rPr>
              <a:t>(absorbs) </a:t>
            </a:r>
            <a:r>
              <a:rPr dirty="0" sz="3900" b="1">
                <a:solidFill>
                  <a:srgbClr val="006FC0"/>
                </a:solidFill>
                <a:latin typeface="Carlito"/>
                <a:cs typeface="Carlito"/>
              </a:rPr>
              <a:t>1 </a:t>
            </a:r>
            <a:r>
              <a:rPr dirty="0" sz="3900" spc="-5" b="1">
                <a:solidFill>
                  <a:srgbClr val="006FC0"/>
                </a:solidFill>
                <a:latin typeface="Carlito"/>
                <a:cs typeface="Carlito"/>
              </a:rPr>
              <a:t>Ton</a:t>
            </a:r>
            <a:r>
              <a:rPr dirty="0" sz="3900" spc="-165" b="1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dirty="0" sz="3900" spc="-5" b="1">
                <a:solidFill>
                  <a:srgbClr val="006FC0"/>
                </a:solidFill>
                <a:latin typeface="Carlito"/>
                <a:cs typeface="Carlito"/>
              </a:rPr>
              <a:t>CO2</a:t>
            </a:r>
            <a:endParaRPr sz="3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11355" cy="1024255"/>
            <a:chOff x="0" y="0"/>
            <a:chExt cx="12111355" cy="1024255"/>
          </a:xfrm>
        </p:grpSpPr>
        <p:sp>
          <p:nvSpPr>
            <p:cNvPr id="4" name="object 4"/>
            <p:cNvSpPr/>
            <p:nvPr/>
          </p:nvSpPr>
          <p:spPr>
            <a:xfrm>
              <a:off x="11094719" y="71627"/>
              <a:ext cx="1016507" cy="952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1052175" cy="1005840"/>
            </a:xfrm>
            <a:custGeom>
              <a:avLst/>
              <a:gdLst/>
              <a:ahLst/>
              <a:cxnLst/>
              <a:rect l="l" t="t" r="r" b="b"/>
              <a:pathLst>
                <a:path w="11052175" h="1005840">
                  <a:moveTo>
                    <a:pt x="11052048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11052048" y="1005839"/>
                  </a:lnTo>
                  <a:lnTo>
                    <a:pt x="11052048" y="0"/>
                  </a:lnTo>
                  <a:close/>
                </a:path>
              </a:pathLst>
            </a:custGeom>
            <a:solidFill>
              <a:srgbClr val="5C8985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6039611"/>
            <a:ext cx="12192000" cy="81280"/>
          </a:xfrm>
          <a:custGeom>
            <a:avLst/>
            <a:gdLst/>
            <a:ahLst/>
            <a:cxnLst/>
            <a:rect l="l" t="t" r="r" b="b"/>
            <a:pathLst>
              <a:path w="12192000" h="81279">
                <a:moveTo>
                  <a:pt x="12192000" y="0"/>
                </a:moveTo>
                <a:lnTo>
                  <a:pt x="0" y="0"/>
                </a:lnTo>
                <a:lnTo>
                  <a:pt x="0" y="80772"/>
                </a:lnTo>
                <a:lnTo>
                  <a:pt x="12192000" y="80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5C8985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5363" y="315468"/>
            <a:ext cx="2325624" cy="502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86116" y="163068"/>
            <a:ext cx="493775" cy="368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84664" y="158495"/>
            <a:ext cx="630935" cy="367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30411" y="227075"/>
            <a:ext cx="1104900" cy="298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884664" y="592836"/>
            <a:ext cx="877824" cy="446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86116" y="647700"/>
            <a:ext cx="714755" cy="295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30411" y="638555"/>
            <a:ext cx="935736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95370" y="1038224"/>
            <a:ext cx="45466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GREENHOUSE</a:t>
            </a:r>
            <a:r>
              <a:rPr dirty="0" spc="5"/>
              <a:t> </a:t>
            </a:r>
            <a:r>
              <a:rPr dirty="0" spc="-5"/>
              <a:t>EFFECT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47140" y="4501388"/>
            <a:ext cx="992314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8279">
              <a:lnSpc>
                <a:spcPct val="100000"/>
              </a:lnSpc>
              <a:spcBef>
                <a:spcPts val="100"/>
              </a:spcBef>
            </a:pPr>
            <a:r>
              <a:rPr dirty="0" sz="2300" spc="-5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2300" spc="-90">
                <a:solidFill>
                  <a:srgbClr val="001F5F"/>
                </a:solidFill>
                <a:latin typeface="Arial"/>
                <a:cs typeface="Arial"/>
              </a:rPr>
              <a:t>understand </a:t>
            </a:r>
            <a:r>
              <a:rPr dirty="0" sz="2300" spc="-85">
                <a:solidFill>
                  <a:srgbClr val="001F5F"/>
                </a:solidFill>
                <a:latin typeface="Arial"/>
                <a:cs typeface="Arial"/>
              </a:rPr>
              <a:t>exactly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how the </a:t>
            </a:r>
            <a:r>
              <a:rPr dirty="0" sz="2300" spc="-85">
                <a:solidFill>
                  <a:srgbClr val="001F5F"/>
                </a:solidFill>
                <a:latin typeface="Arial"/>
                <a:cs typeface="Arial"/>
              </a:rPr>
              <a:t>greenhouse effect </a:t>
            </a:r>
            <a:r>
              <a:rPr dirty="0" sz="2300" spc="-80">
                <a:solidFill>
                  <a:srgbClr val="001F5F"/>
                </a:solidFill>
                <a:latin typeface="Arial"/>
                <a:cs typeface="Arial"/>
              </a:rPr>
              <a:t>works, imagine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2300" spc="-90">
                <a:solidFill>
                  <a:srgbClr val="001F5F"/>
                </a:solidFill>
                <a:latin typeface="Arial"/>
                <a:cs typeface="Arial"/>
              </a:rPr>
              <a:t>following: </a:t>
            </a:r>
            <a:r>
              <a:rPr dirty="0" sz="230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dirty="0" sz="2300" spc="-75">
                <a:solidFill>
                  <a:srgbClr val="001F5F"/>
                </a:solidFill>
                <a:latin typeface="Arial"/>
                <a:cs typeface="Arial"/>
              </a:rPr>
              <a:t>warm,</a:t>
            </a:r>
            <a:r>
              <a:rPr dirty="0" sz="2300" spc="-1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80">
                <a:solidFill>
                  <a:srgbClr val="001F5F"/>
                </a:solidFill>
                <a:latin typeface="Arial"/>
                <a:cs typeface="Arial"/>
              </a:rPr>
              <a:t>sunny</a:t>
            </a:r>
            <a:r>
              <a:rPr dirty="0" sz="23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day</a:t>
            </a:r>
            <a:r>
              <a:rPr dirty="0" sz="23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001F5F"/>
                </a:solidFill>
                <a:latin typeface="Arial"/>
                <a:cs typeface="Arial"/>
              </a:rPr>
              <a:t>where</a:t>
            </a:r>
            <a:r>
              <a:rPr dirty="0" sz="2300" spc="-1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3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sun</a:t>
            </a:r>
            <a:r>
              <a:rPr dirty="0" sz="2300" spc="-1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80">
                <a:solidFill>
                  <a:srgbClr val="001F5F"/>
                </a:solidFill>
                <a:latin typeface="Arial"/>
                <a:cs typeface="Arial"/>
              </a:rPr>
              <a:t>shines</a:t>
            </a:r>
            <a:r>
              <a:rPr dirty="0" sz="23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80">
                <a:solidFill>
                  <a:srgbClr val="001F5F"/>
                </a:solidFill>
                <a:latin typeface="Arial"/>
                <a:cs typeface="Arial"/>
              </a:rPr>
              <a:t>bright</a:t>
            </a:r>
            <a:r>
              <a:rPr dirty="0" sz="23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5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dirty="0" sz="2300" spc="-1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3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80">
                <a:solidFill>
                  <a:srgbClr val="001F5F"/>
                </a:solidFill>
                <a:latin typeface="Arial"/>
                <a:cs typeface="Arial"/>
              </a:rPr>
              <a:t>Earth.</a:t>
            </a:r>
            <a:r>
              <a:rPr dirty="0" sz="23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dirty="0" sz="23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85">
                <a:solidFill>
                  <a:srgbClr val="001F5F"/>
                </a:solidFill>
                <a:latin typeface="Arial"/>
                <a:cs typeface="Arial"/>
              </a:rPr>
              <a:t>sunlight</a:t>
            </a:r>
            <a:r>
              <a:rPr dirty="0" sz="23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90">
                <a:solidFill>
                  <a:srgbClr val="001F5F"/>
                </a:solidFill>
                <a:latin typeface="Arial"/>
                <a:cs typeface="Arial"/>
              </a:rPr>
              <a:t>(shortwave  radiation)</a:t>
            </a:r>
            <a:r>
              <a:rPr dirty="0" sz="23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80">
                <a:solidFill>
                  <a:srgbClr val="001F5F"/>
                </a:solidFill>
                <a:latin typeface="Arial"/>
                <a:cs typeface="Arial"/>
              </a:rPr>
              <a:t>passes</a:t>
            </a:r>
            <a:r>
              <a:rPr dirty="0" sz="23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001F5F"/>
                </a:solidFill>
                <a:latin typeface="Arial"/>
                <a:cs typeface="Arial"/>
              </a:rPr>
              <a:t>into</a:t>
            </a:r>
            <a:r>
              <a:rPr dirty="0" sz="23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300" spc="-1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85">
                <a:solidFill>
                  <a:srgbClr val="001F5F"/>
                </a:solidFill>
                <a:latin typeface="Arial"/>
                <a:cs typeface="Arial"/>
              </a:rPr>
              <a:t>planet's</a:t>
            </a:r>
            <a:r>
              <a:rPr dirty="0" sz="2300" spc="-1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90">
                <a:solidFill>
                  <a:srgbClr val="001F5F"/>
                </a:solidFill>
                <a:latin typeface="Arial"/>
                <a:cs typeface="Arial"/>
              </a:rPr>
              <a:t>atmosphere</a:t>
            </a:r>
            <a:r>
              <a:rPr dirty="0" sz="2300" spc="-19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300" spc="-1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75">
                <a:solidFill>
                  <a:srgbClr val="001F5F"/>
                </a:solidFill>
                <a:latin typeface="Arial"/>
                <a:cs typeface="Arial"/>
              </a:rPr>
              <a:t>warms</a:t>
            </a:r>
            <a:r>
              <a:rPr dirty="0" sz="2300" spc="-2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65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300" spc="-1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300" spc="-85">
                <a:solidFill>
                  <a:srgbClr val="001F5F"/>
                </a:solidFill>
                <a:latin typeface="Arial"/>
                <a:cs typeface="Arial"/>
              </a:rPr>
              <a:t>Earth</a:t>
            </a:r>
            <a:r>
              <a:rPr dirty="0" sz="2300" spc="-85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42388" y="1857755"/>
            <a:ext cx="6894575" cy="2354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78787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0651" y="2246384"/>
            <a:ext cx="7130166" cy="2075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67176" y="1211326"/>
            <a:ext cx="63309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Arial"/>
                <a:cs typeface="Arial"/>
              </a:rPr>
              <a:t>GREENHOUSE</a:t>
            </a:r>
            <a:r>
              <a:rPr dirty="0" sz="4400" spc="-8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EFFECT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6397" y="1140663"/>
            <a:ext cx="45427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GREENHOUSE</a:t>
            </a:r>
            <a:r>
              <a:rPr dirty="0" spc="-30"/>
              <a:t> </a:t>
            </a:r>
            <a:r>
              <a:rPr dirty="0" spc="-5"/>
              <a:t>EFFECT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21154"/>
            <a:ext cx="10191115" cy="339407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5600" marR="260985" indent="-343535">
              <a:lnSpc>
                <a:spcPts val="3020"/>
              </a:lnSpc>
              <a:spcBef>
                <a:spcPts val="48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Part of this energy is absorbed by the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Earth's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surface, transformed  into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heat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(longwave radiation) and radiated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back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towards</a:t>
            </a:r>
            <a:r>
              <a:rPr dirty="0" sz="2800" spc="14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space.</a:t>
            </a:r>
            <a:endParaRPr sz="2800">
              <a:latin typeface="Carlito"/>
              <a:cs typeface="Carlito"/>
            </a:endParaRPr>
          </a:p>
          <a:p>
            <a:pPr marL="355600" marR="158750" indent="-343535">
              <a:lnSpc>
                <a:spcPct val="90000"/>
              </a:lnSpc>
              <a:spcBef>
                <a:spcPts val="95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But as this heat goes up through the atmosphere, some of it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is 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trapped by the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different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greenhouse gases and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doesn't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escape into 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space.</a:t>
            </a:r>
            <a:endParaRPr sz="2800">
              <a:latin typeface="Carlito"/>
              <a:cs typeface="Carlito"/>
            </a:endParaRPr>
          </a:p>
          <a:p>
            <a:pPr algn="just" marL="355600" marR="5080" indent="-343535">
              <a:lnSpc>
                <a:spcPts val="3020"/>
              </a:lnSpc>
              <a:spcBef>
                <a:spcPts val="1045"/>
              </a:spcBef>
              <a:buClr>
                <a:srgbClr val="000000"/>
              </a:buClr>
              <a:buFont typeface="Arial"/>
              <a:buChar char="•"/>
              <a:tabLst>
                <a:tab pos="356235" algn="l"/>
              </a:tabLst>
            </a:pP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This in turn warms up the Earth's atmosphere; just like the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windows 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of a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greenhouse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that lets light in and keeps the </a:t>
            </a:r>
            <a:r>
              <a:rPr dirty="0" sz="2800" spc="-10">
                <a:solidFill>
                  <a:srgbClr val="001F5F"/>
                </a:solidFill>
                <a:latin typeface="Carlito"/>
                <a:cs typeface="Carlito"/>
              </a:rPr>
              <a:t>heat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within to warm  the plants growing</a:t>
            </a:r>
            <a:r>
              <a:rPr dirty="0" sz="2800" spc="3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rlito"/>
                <a:cs typeface="Carlito"/>
              </a:rPr>
              <a:t>inside.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2023-09-11T15:21:56Z</dcterms:created>
  <dcterms:modified xsi:type="dcterms:W3CDTF">2023-09-11T15:21:56Z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2023-09-11T00:00:00Z</vt:filetime>
  </property>
</Properties>
</file>