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3" roundtripDataSignature="AMtx7mjpO+IExORa7G0ToH6XEMPPREK36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customschemas.google.com/relationships/presentationmetadata" Target="meta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enutzerdefiniertes Layout">
  <p:cSld name="Benutzerdefiniertes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title"/>
          </p:nvPr>
        </p:nvSpPr>
        <p:spPr>
          <a:xfrm>
            <a:off x="838200" y="987433"/>
            <a:ext cx="3932237" cy="136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25"/>
          <p:cNvSpPr>
            <a:spLocks noGrp="1"/>
          </p:cNvSpPr>
          <p:nvPr>
            <p:ph type="pic" idx="2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5"/>
          <p:cNvSpPr txBox="1">
            <a:spLocks noGrp="1"/>
          </p:cNvSpPr>
          <p:nvPr>
            <p:ph type="body" idx="1"/>
          </p:nvPr>
        </p:nvSpPr>
        <p:spPr>
          <a:xfrm>
            <a:off x="839788" y="2355014"/>
            <a:ext cx="3932237" cy="3513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dt" idx="10"/>
          </p:nvPr>
        </p:nvSpPr>
        <p:spPr>
          <a:xfrm>
            <a:off x="9296400" y="611571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ftr" idx="11"/>
          </p:nvPr>
        </p:nvSpPr>
        <p:spPr>
          <a:xfrm>
            <a:off x="0" y="611137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sldNum" idx="12"/>
          </p:nvPr>
        </p:nvSpPr>
        <p:spPr>
          <a:xfrm>
            <a:off x="92964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8"/>
          <p:cNvSpPr txBox="1">
            <a:spLocks noGrp="1"/>
          </p:cNvSpPr>
          <p:nvPr>
            <p:ph type="title"/>
          </p:nvPr>
        </p:nvSpPr>
        <p:spPr>
          <a:xfrm>
            <a:off x="838200" y="1151190"/>
            <a:ext cx="10515600" cy="773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1"/>
          </p:nvPr>
        </p:nvSpPr>
        <p:spPr>
          <a:xfrm>
            <a:off x="838200" y="2117560"/>
            <a:ext cx="10515600" cy="3818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838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6172200" y="2125585"/>
            <a:ext cx="5181600" cy="38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>
  <p:cSld name="Vergleich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body" idx="2"/>
          </p:nvPr>
        </p:nvSpPr>
        <p:spPr>
          <a:xfrm>
            <a:off x="839789" y="2505083"/>
            <a:ext cx="5157787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body" idx="4"/>
          </p:nvPr>
        </p:nvSpPr>
        <p:spPr>
          <a:xfrm>
            <a:off x="6172203" y="2505083"/>
            <a:ext cx="5183188" cy="342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>
  <p:cSld name="Nur Titel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2"/>
          <p:cNvSpPr txBox="1">
            <a:spLocks noGrp="1"/>
          </p:cNvSpPr>
          <p:nvPr>
            <p:ph type="title"/>
          </p:nvPr>
        </p:nvSpPr>
        <p:spPr>
          <a:xfrm>
            <a:off x="838200" y="1159217"/>
            <a:ext cx="10515600" cy="821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3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4"/>
          <p:cNvSpPr txBox="1">
            <a:spLocks noGrp="1"/>
          </p:cNvSpPr>
          <p:nvPr>
            <p:ph type="title"/>
          </p:nvPr>
        </p:nvSpPr>
        <p:spPr>
          <a:xfrm>
            <a:off x="839788" y="987432"/>
            <a:ext cx="3932237" cy="1442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body" idx="1"/>
          </p:nvPr>
        </p:nvSpPr>
        <p:spPr>
          <a:xfrm>
            <a:off x="5183188" y="987433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body" idx="2"/>
          </p:nvPr>
        </p:nvSpPr>
        <p:spPr>
          <a:xfrm>
            <a:off x="839788" y="2430380"/>
            <a:ext cx="3932237" cy="34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dt" idx="10"/>
          </p:nvPr>
        </p:nvSpPr>
        <p:spPr>
          <a:xfrm>
            <a:off x="8610600" y="60916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ftr" idx="11"/>
          </p:nvPr>
        </p:nvSpPr>
        <p:spPr>
          <a:xfrm>
            <a:off x="245661" y="635635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ldNum" idx="12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/>
          <p:nvPr/>
        </p:nvSpPr>
        <p:spPr>
          <a:xfrm>
            <a:off x="0" y="-1"/>
            <a:ext cx="9904255" cy="1656629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4"/>
          <p:cNvSpPr txBox="1"/>
          <p:nvPr/>
        </p:nvSpPr>
        <p:spPr>
          <a:xfrm>
            <a:off x="5163889" y="1932975"/>
            <a:ext cx="663299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SUSTAINABLE, HIGH-PERFORMANCE BUILDING SOLUTIONS IN WOOD</a:t>
            </a:r>
            <a:endParaRPr/>
          </a:p>
          <a:p>
            <a:pPr marL="457200" marR="0" lvl="1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i="0" u="none" strike="noStrike" cap="none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2020-1-LV01-KA203-077513</a:t>
            </a:r>
            <a:endParaRPr sz="1600" b="1" i="0" u="none" strike="noStrike" cap="none">
              <a:solidFill>
                <a:srgbClr val="5C8A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Google Shape;1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557" y="276348"/>
            <a:ext cx="3858044" cy="83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15501" y="1819575"/>
            <a:ext cx="690693" cy="585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300" y="2496914"/>
            <a:ext cx="826078" cy="480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79408" y="1942521"/>
            <a:ext cx="1222233" cy="39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4090" y="2543518"/>
            <a:ext cx="1444603" cy="391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4787" y="2478518"/>
            <a:ext cx="1148265" cy="584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7557" y="1884891"/>
            <a:ext cx="1104537" cy="45720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4"/>
          <p:cNvSpPr txBox="1"/>
          <p:nvPr/>
        </p:nvSpPr>
        <p:spPr>
          <a:xfrm>
            <a:off x="193008" y="1277754"/>
            <a:ext cx="756977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ERASMUS+ Strategic Partnerships For Higher Education </a:t>
            </a:r>
            <a:endParaRPr sz="1400" b="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1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04255" y="-140976"/>
            <a:ext cx="2112268" cy="198120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095227" y="71120"/>
            <a:ext cx="1015494" cy="95248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16"/>
          <p:cNvSpPr/>
          <p:nvPr/>
        </p:nvSpPr>
        <p:spPr>
          <a:xfrm>
            <a:off x="1" y="0"/>
            <a:ext cx="11051822" cy="1005653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6"/>
          <p:cNvSpPr/>
          <p:nvPr/>
        </p:nvSpPr>
        <p:spPr>
          <a:xfrm>
            <a:off x="0" y="6039857"/>
            <a:ext cx="12192000" cy="80195"/>
          </a:xfrm>
          <a:prstGeom prst="rect">
            <a:avLst/>
          </a:prstGeom>
          <a:solidFill>
            <a:srgbClr val="5C8A85">
              <a:alpha val="309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16"/>
          <p:cNvSpPr txBox="1">
            <a:spLocks noGrp="1"/>
          </p:cNvSpPr>
          <p:nvPr>
            <p:ph type="dt" idx="10"/>
          </p:nvPr>
        </p:nvSpPr>
        <p:spPr>
          <a:xfrm>
            <a:off x="8610600" y="60916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ftr" idx="11"/>
          </p:nvPr>
        </p:nvSpPr>
        <p:spPr>
          <a:xfrm>
            <a:off x="245661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9" name="Google Shape;29;p1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45661" y="315253"/>
            <a:ext cx="2325047" cy="503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16"/>
          <p:cNvPicPr preferRelativeResize="0"/>
          <p:nvPr/>
        </p:nvPicPr>
        <p:blipFill rotWithShape="1">
          <a:blip r:embed="rId13">
            <a:alphaModFix/>
          </a:blip>
          <a:srcRect b="11880"/>
          <a:stretch/>
        </p:blipFill>
        <p:spPr>
          <a:xfrm>
            <a:off x="7785502" y="162704"/>
            <a:ext cx="493932" cy="36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883936" y="158392"/>
            <a:ext cx="631989" cy="367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1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8630785" y="226346"/>
            <a:ext cx="1105193" cy="299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1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883936" y="592251"/>
            <a:ext cx="878476" cy="446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785502" y="647136"/>
            <a:ext cx="715540" cy="29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1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8630785" y="638560"/>
            <a:ext cx="935069" cy="3047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"/>
          <p:cNvSpPr txBox="1"/>
          <p:nvPr/>
        </p:nvSpPr>
        <p:spPr>
          <a:xfrm>
            <a:off x="300979" y="4745930"/>
            <a:ext cx="722853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 err="1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Tendering</a:t>
            </a:r>
            <a:r>
              <a:rPr lang="fr-FR" sz="28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Structural - </a:t>
            </a:r>
            <a:r>
              <a:rPr lang="fr-FR" sz="2800" b="1" dirty="0" err="1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Systems</a:t>
            </a:r>
            <a:r>
              <a:rPr lang="fr-FR" sz="2800" b="1" dirty="0">
                <a:solidFill>
                  <a:srgbClr val="5C8A85"/>
                </a:solidFill>
                <a:latin typeface="Calibri"/>
                <a:ea typeface="Calibri"/>
                <a:cs typeface="Calibri"/>
                <a:sym typeface="Calibri"/>
              </a:rPr>
              <a:t> Eléments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DI Matthias </a:t>
            </a:r>
            <a:r>
              <a:rPr lang="fr-FR" sz="20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Doubek</a:t>
            </a:r>
            <a:r>
              <a:rPr lang="fr-FR" sz="20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, B.Sc.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Baumeister, </a:t>
            </a:r>
            <a:r>
              <a:rPr lang="fr-FR" sz="2000" b="1" dirty="0" err="1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Zimmermeister</a:t>
            </a:r>
            <a:endParaRPr lang="fr-FR" sz="2000" b="1" dirty="0">
              <a:solidFill>
                <a:srgbClr val="5C8A85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dirty="0">
                <a:solidFill>
                  <a:srgbClr val="5C8A85"/>
                </a:solidFill>
                <a:latin typeface="Calibri"/>
                <a:cs typeface="Calibri"/>
                <a:sym typeface="Calibri"/>
              </a:rPr>
              <a:t>2023</a:t>
            </a:r>
            <a:endParaRPr lang="fr-FR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2EBA0D-AF8A-5003-3010-EF0162521D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43538B7-504A-D6C6-3C58-B47140E59AB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9856-5077-B000-7F3D-92AF0A038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88" y="1042261"/>
            <a:ext cx="8469824" cy="4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38E49-6CFA-6B11-A86A-60A47E1B44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E876574C-DE8E-215C-0A07-4CA082EB7CE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771E0-6523-A472-444E-9C2F4B613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2" y="1026762"/>
            <a:ext cx="8547315" cy="48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9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9CDA0-839F-2729-8BB1-59F84E767C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8093DCE2-8346-B576-8C72-1218B54EF5C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1E40F9-146E-8957-3909-7EA5E2596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995766"/>
            <a:ext cx="8524068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072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5CEB03-7918-8AAD-97F2-EB6BE70835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1774B50C-FC30-3AB9-FD3C-1DBA3EA84A4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B80235-30CD-3469-28DC-AE9976242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847" y="957020"/>
            <a:ext cx="8640305" cy="494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41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2A28BC-CC91-77EE-7BAD-F9A0B7CD0A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10677D16-8610-DDDC-64B4-F82A3B313E1F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6D7B5-9A8F-99BE-4D07-F9A71FF86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220" y="988017"/>
            <a:ext cx="8601559" cy="48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232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AFA0AB-4864-CF7A-B0F3-FCC9D1604E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2117EC9F-8199-553E-A5D5-73ED6BD1627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5451FC-86CA-B30A-8599-716FDEB16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2" y="1026762"/>
            <a:ext cx="8547315" cy="48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80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CF50F-9B74-A8EA-8C97-D4F93D9AD3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059E43E9-663E-9BAD-0C37-FCF2491A119B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6D0183-9224-F4FB-5B20-9D27E2D0E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95766"/>
            <a:ext cx="8508569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3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1C0C1-D5AD-0227-2B13-8BA407F294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A6BBCF1-3510-BCD0-0CB4-E9C184E90D84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264E7E-3935-8AE1-A543-052A5EDA3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988017"/>
            <a:ext cx="8524068" cy="4881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747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1E0409-8E90-14D2-3E76-61E26E0D85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6A8C7628-C107-EF37-C2E9-1981C242B15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7FADD-641D-0EDD-529E-6BEEA563E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342" y="995766"/>
            <a:ext cx="8547315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26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8F9C5A-48BB-83D9-7524-44D4813F44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19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52E2C3CD-CE43-2C55-ECB5-0373B1FBC37B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D7D0D4-A89F-88C3-A7A6-A8DA7E2F9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68644"/>
            <a:ext cx="8508569" cy="49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4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4961CA-8371-0AB4-92DC-91130A38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2745" y="300391"/>
            <a:ext cx="4109060" cy="627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D5F8FC-FF13-56A0-362D-BDAEDFCB1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037" y="1004887"/>
            <a:ext cx="854392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3A539A-BD43-9044-1041-61709D084B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20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D0A0B593-47AE-D85B-8925-20B0A611088A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4EABF2-EC4A-609A-D769-DDCCAC2D2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93" y="976393"/>
            <a:ext cx="8562814" cy="490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D9CF33-B8CD-2908-10AA-C3545C8A0E3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21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32181F10-6542-7DE5-DF53-8435C34A1B4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97E2D4-F012-42C7-CC1C-6D18360CC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339" y="968644"/>
            <a:ext cx="8485322" cy="49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17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34FE-9660-F2C7-0B8B-5CB80F74DC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/>
          </a:p>
        </p:txBody>
      </p:sp>
      <p:sp>
        <p:nvSpPr>
          <p:cNvPr id="5" name="Google Shape;105;p2">
            <a:extLst>
              <a:ext uri="{FF2B5EF4-FFF2-40B4-BE49-F238E27FC236}">
                <a16:creationId xmlns:a16="http://schemas.microsoft.com/office/drawing/2014/main" id="{7743DDF9-D444-87D1-6CDF-F8A5D2226A54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57670D-E1DA-AB3F-2F6C-2B892715C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137" y="976312"/>
            <a:ext cx="8467725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51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5B5049-23E0-AEE7-50D1-6B0CE665B5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A92B739A-7AA4-FF24-60E3-53B326EA2A6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318E4-9695-EDB5-B77A-3D2801922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844" y="968644"/>
            <a:ext cx="8578312" cy="49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43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F4C98-E76A-B9B9-279A-02C0441A95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9288A3D0-ECDB-40B5-DF70-1E174523D550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49A7D-CB36-3F3A-760A-1FFC4EFE1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88" y="1015139"/>
            <a:ext cx="8469824" cy="482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36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44247F-1553-B82B-87C0-16F3B4C6D7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22DE615C-EDBB-F42E-7DC8-29C6A3F83F83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FAD6CC-16E7-2B06-2174-D3E92FFA6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1007390"/>
            <a:ext cx="8524068" cy="4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8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5B7569-B92B-58A2-8D82-63942727B65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D91CE03C-1C32-F5D5-DD3C-82F16A64624D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78AAB-A19D-B2D0-9F11-5E7B319B3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66" y="1026762"/>
            <a:ext cx="8524068" cy="480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8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70989D-58C1-1E3B-F93B-960A861E89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4D428EFC-F154-50E8-02C9-91A92776C365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E674DA-1ED8-C0B0-D0E9-DA9835645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995766"/>
            <a:ext cx="8508569" cy="48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45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B383FF-5A38-2697-C3D6-816236F5A2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/>
          </a:p>
        </p:txBody>
      </p:sp>
      <p:sp>
        <p:nvSpPr>
          <p:cNvPr id="3" name="Google Shape;105;p2">
            <a:extLst>
              <a:ext uri="{FF2B5EF4-FFF2-40B4-BE49-F238E27FC236}">
                <a16:creationId xmlns:a16="http://schemas.microsoft.com/office/drawing/2014/main" id="{E855CD9B-4B7B-83BC-49A9-E9346B9AEDD8}"/>
              </a:ext>
            </a:extLst>
          </p:cNvPr>
          <p:cNvSpPr txBox="1"/>
          <p:nvPr/>
        </p:nvSpPr>
        <p:spPr>
          <a:xfrm>
            <a:off x="2808815" y="331270"/>
            <a:ext cx="6456945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Tendering Structural - Systems </a:t>
            </a:r>
            <a:r>
              <a:rPr lang="en-US" sz="18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Eléments</a:t>
            </a:r>
            <a:endParaRPr lang="en-US" sz="18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DI Matthias </a:t>
            </a:r>
            <a:r>
              <a:rPr lang="en-US" sz="1200" b="1" dirty="0" err="1">
                <a:solidFill>
                  <a:srgbClr val="356E8B"/>
                </a:solidFill>
                <a:latin typeface="Calibri"/>
                <a:ea typeface="Calibri"/>
                <a:cs typeface="Calibri"/>
                <a:sym typeface="Calibri"/>
              </a:rPr>
              <a:t>Doubek</a:t>
            </a:r>
            <a:endParaRPr lang="fi-FI" sz="1000" b="1" dirty="0">
              <a:solidFill>
                <a:srgbClr val="356E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A081CC-4590-4BDA-38E6-B0ABA6597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715" y="1042261"/>
            <a:ext cx="8508569" cy="47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5908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188</Words>
  <Application>Microsoft Office PowerPoint</Application>
  <PresentationFormat>Widescreen</PresentationFormat>
  <Paragraphs>61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2_Office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Santana Sosa Aída</dc:creator>
  <cp:lastModifiedBy>Parisa Zebhi Najafabadi</cp:lastModifiedBy>
  <cp:revision>2</cp:revision>
  <dcterms:created xsi:type="dcterms:W3CDTF">2021-03-24T16:07:34Z</dcterms:created>
  <dcterms:modified xsi:type="dcterms:W3CDTF">2023-08-03T20:31:29Z</dcterms:modified>
</cp:coreProperties>
</file>