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</p:sldMasterIdLst>
  <p:notesMasterIdLst>
    <p:notesMasterId r:id="rId32"/>
  </p:notesMasterIdLst>
  <p:sldIdLst>
    <p:sldId id="256" r:id="rId3"/>
    <p:sldId id="257" r:id="rId4"/>
    <p:sldId id="259" r:id="rId5"/>
    <p:sldId id="260" r:id="rId6"/>
    <p:sldId id="261" r:id="rId7"/>
    <p:sldId id="258" r:id="rId8"/>
    <p:sldId id="263" r:id="rId9"/>
    <p:sldId id="262" r:id="rId10"/>
    <p:sldId id="268" r:id="rId11"/>
    <p:sldId id="265" r:id="rId12"/>
    <p:sldId id="267" r:id="rId13"/>
    <p:sldId id="264" r:id="rId14"/>
    <p:sldId id="266" r:id="rId15"/>
    <p:sldId id="269" r:id="rId16"/>
    <p:sldId id="270" r:id="rId17"/>
    <p:sldId id="271" r:id="rId18"/>
    <p:sldId id="272" r:id="rId19"/>
    <p:sldId id="274" r:id="rId20"/>
    <p:sldId id="273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6E8B"/>
    <a:srgbClr val="2A5570"/>
    <a:srgbClr val="375C63"/>
    <a:srgbClr val="3D5D59"/>
    <a:srgbClr val="436561"/>
    <a:srgbClr val="5C8A85"/>
    <a:srgbClr val="8EBEA5"/>
    <a:srgbClr val="5C2818"/>
    <a:srgbClr val="57401D"/>
    <a:srgbClr val="513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837" autoAdjust="0"/>
  </p:normalViewPr>
  <p:slideViewPr>
    <p:cSldViewPr snapToGrid="0">
      <p:cViewPr varScale="1">
        <p:scale>
          <a:sx n="90" d="100"/>
          <a:sy n="90" d="100"/>
        </p:scale>
        <p:origin x="-486" y="4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AEEA4C-28CE-46E8-BA27-912F078B508C}" type="datetimeFigureOut">
              <a:rPr lang="de-AT" smtClean="0"/>
              <a:t>08.09.2021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E8A73A-A802-4734-84A1-AC720EED20F1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99962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9296400" y="6115718"/>
            <a:ext cx="2743200" cy="365125"/>
          </a:xfrm>
          <a:prstGeom prst="rect">
            <a:avLst/>
          </a:prstGeom>
        </p:spPr>
        <p:txBody>
          <a:bodyPr/>
          <a:lstStyle/>
          <a:p>
            <a:fld id="{B32FDDBA-D418-4C36-AF51-388086A37EDA}" type="datetime1">
              <a:rPr lang="de-AT" smtClean="0"/>
              <a:t>08.09.2021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0" y="6111374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de-AT" dirty="0"/>
              <a:t>Sources: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9296400" y="6356358"/>
            <a:ext cx="2743200" cy="365125"/>
          </a:xfrm>
          <a:prstGeom prst="rect">
            <a:avLst/>
          </a:prstGeom>
        </p:spPr>
        <p:txBody>
          <a:bodyPr/>
          <a:lstStyle/>
          <a:p>
            <a:fld id="{ACD6B214-EFBA-47A7-96BC-0C9C5E568A43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22718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001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151190"/>
            <a:ext cx="10515600" cy="773864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2117560"/>
            <a:ext cx="10515600" cy="38180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8610600" y="6091655"/>
            <a:ext cx="2743200" cy="365125"/>
          </a:xfrm>
          <a:prstGeom prst="rect">
            <a:avLst/>
          </a:prstGeom>
        </p:spPr>
        <p:txBody>
          <a:bodyPr/>
          <a:lstStyle/>
          <a:p>
            <a:fld id="{B32FDDBA-D418-4C36-AF51-388086A37EDA}" type="datetime1">
              <a:rPr lang="de-AT" smtClean="0"/>
              <a:t>08.09.2021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245661" y="6356358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de-AT" dirty="0"/>
              <a:t>Sources: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/>
          <a:lstStyle/>
          <a:p>
            <a:fld id="{ACD6B214-EFBA-47A7-96BC-0C9C5E568A43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78099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8610600" y="6091655"/>
            <a:ext cx="2743200" cy="365125"/>
          </a:xfrm>
          <a:prstGeom prst="rect">
            <a:avLst/>
          </a:prstGeom>
        </p:spPr>
        <p:txBody>
          <a:bodyPr/>
          <a:lstStyle/>
          <a:p>
            <a:fld id="{B32FDDBA-D418-4C36-AF51-388086A37EDA}" type="datetime1">
              <a:rPr lang="de-AT" smtClean="0"/>
              <a:t>08.09.2021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245661" y="6356358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de-AT" dirty="0"/>
              <a:t>Sources: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/>
          <a:lstStyle/>
          <a:p>
            <a:fld id="{ACD6B214-EFBA-47A7-96BC-0C9C5E568A43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00013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159217"/>
            <a:ext cx="10515600" cy="821991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2125585"/>
            <a:ext cx="5181600" cy="38100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2125585"/>
            <a:ext cx="5181600" cy="38100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8" name="Datumsplatzhalter 6"/>
          <p:cNvSpPr>
            <a:spLocks noGrp="1"/>
          </p:cNvSpPr>
          <p:nvPr>
            <p:ph type="dt" sz="half" idx="10"/>
          </p:nvPr>
        </p:nvSpPr>
        <p:spPr>
          <a:xfrm>
            <a:off x="8610600" y="6091655"/>
            <a:ext cx="2743200" cy="365125"/>
          </a:xfrm>
          <a:prstGeom prst="rect">
            <a:avLst/>
          </a:prstGeom>
        </p:spPr>
        <p:txBody>
          <a:bodyPr/>
          <a:lstStyle/>
          <a:p>
            <a:fld id="{B32FDDBA-D418-4C36-AF51-388086A37EDA}" type="datetime1">
              <a:rPr lang="de-AT" smtClean="0"/>
              <a:t>08.09.2021</a:t>
            </a:fld>
            <a:endParaRPr lang="de-AT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245661" y="6356358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de-AT" dirty="0"/>
              <a:t>Sources:</a:t>
            </a:r>
          </a:p>
        </p:txBody>
      </p:sp>
      <p:sp>
        <p:nvSpPr>
          <p:cNvPr id="10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/>
          <a:lstStyle/>
          <a:p>
            <a:fld id="{ACD6B214-EFBA-47A7-96BC-0C9C5E568A43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88490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9" y="2505083"/>
            <a:ext cx="5157787" cy="34224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3" y="2505083"/>
            <a:ext cx="5183188" cy="34224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838200" y="1159217"/>
            <a:ext cx="10515600" cy="821991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11" name="Datumsplatzhalter 6"/>
          <p:cNvSpPr>
            <a:spLocks noGrp="1"/>
          </p:cNvSpPr>
          <p:nvPr>
            <p:ph type="dt" sz="half" idx="10"/>
          </p:nvPr>
        </p:nvSpPr>
        <p:spPr>
          <a:xfrm>
            <a:off x="8610600" y="6091655"/>
            <a:ext cx="2743200" cy="365125"/>
          </a:xfrm>
          <a:prstGeom prst="rect">
            <a:avLst/>
          </a:prstGeom>
        </p:spPr>
        <p:txBody>
          <a:bodyPr/>
          <a:lstStyle/>
          <a:p>
            <a:fld id="{B32FDDBA-D418-4C36-AF51-388086A37EDA}" type="datetime1">
              <a:rPr lang="de-AT" smtClean="0"/>
              <a:t>08.09.2021</a:t>
            </a:fld>
            <a:endParaRPr lang="de-AT"/>
          </a:p>
        </p:txBody>
      </p:sp>
      <p:sp>
        <p:nvSpPr>
          <p:cNvPr id="12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245661" y="6356358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de-AT" dirty="0"/>
              <a:t>Sources:</a:t>
            </a:r>
          </a:p>
        </p:txBody>
      </p:sp>
      <p:sp>
        <p:nvSpPr>
          <p:cNvPr id="13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/>
          <a:lstStyle/>
          <a:p>
            <a:fld id="{ACD6B214-EFBA-47A7-96BC-0C9C5E568A43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81074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838200" y="1159217"/>
            <a:ext cx="10515600" cy="821991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8610600" y="6091655"/>
            <a:ext cx="2743200" cy="365125"/>
          </a:xfrm>
          <a:prstGeom prst="rect">
            <a:avLst/>
          </a:prstGeom>
        </p:spPr>
        <p:txBody>
          <a:bodyPr/>
          <a:lstStyle/>
          <a:p>
            <a:fld id="{B32FDDBA-D418-4C36-AF51-388086A37EDA}" type="datetime1">
              <a:rPr lang="de-AT" smtClean="0"/>
              <a:t>08.09.2021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245661" y="6356358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de-AT" dirty="0"/>
              <a:t>Sources: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/>
          <a:lstStyle/>
          <a:p>
            <a:fld id="{ACD6B214-EFBA-47A7-96BC-0C9C5E568A43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66993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6"/>
          <p:cNvSpPr>
            <a:spLocks noGrp="1"/>
          </p:cNvSpPr>
          <p:nvPr>
            <p:ph type="dt" sz="half" idx="10"/>
          </p:nvPr>
        </p:nvSpPr>
        <p:spPr>
          <a:xfrm>
            <a:off x="8610600" y="6091655"/>
            <a:ext cx="2743200" cy="365125"/>
          </a:xfrm>
          <a:prstGeom prst="rect">
            <a:avLst/>
          </a:prstGeom>
        </p:spPr>
        <p:txBody>
          <a:bodyPr/>
          <a:lstStyle/>
          <a:p>
            <a:fld id="{B32FDDBA-D418-4C36-AF51-388086A37EDA}" type="datetime1">
              <a:rPr lang="de-AT" smtClean="0"/>
              <a:t>08.09.2021</a:t>
            </a:fld>
            <a:endParaRPr lang="de-AT"/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245661" y="6356358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de-AT" dirty="0"/>
              <a:t>Sources:</a:t>
            </a:r>
          </a:p>
        </p:txBody>
      </p:sp>
      <p:sp>
        <p:nvSpPr>
          <p:cNvPr id="7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/>
          <a:lstStyle/>
          <a:p>
            <a:fld id="{ACD6B214-EFBA-47A7-96BC-0C9C5E568A43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40743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987432"/>
            <a:ext cx="3932237" cy="144295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430380"/>
            <a:ext cx="3932237" cy="34386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8" name="Datumsplatzhalter 6"/>
          <p:cNvSpPr>
            <a:spLocks noGrp="1"/>
          </p:cNvSpPr>
          <p:nvPr>
            <p:ph type="dt" sz="half" idx="10"/>
          </p:nvPr>
        </p:nvSpPr>
        <p:spPr>
          <a:xfrm>
            <a:off x="8610600" y="6091655"/>
            <a:ext cx="2743200" cy="365125"/>
          </a:xfrm>
          <a:prstGeom prst="rect">
            <a:avLst/>
          </a:prstGeom>
        </p:spPr>
        <p:txBody>
          <a:bodyPr/>
          <a:lstStyle/>
          <a:p>
            <a:fld id="{B32FDDBA-D418-4C36-AF51-388086A37EDA}" type="datetime1">
              <a:rPr lang="de-AT" smtClean="0"/>
              <a:t>08.09.2021</a:t>
            </a:fld>
            <a:endParaRPr lang="de-AT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245661" y="6356358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de-AT" dirty="0"/>
              <a:t>Sources:</a:t>
            </a:r>
          </a:p>
        </p:txBody>
      </p:sp>
      <p:sp>
        <p:nvSpPr>
          <p:cNvPr id="10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/>
          <a:lstStyle/>
          <a:p>
            <a:fld id="{ACD6B214-EFBA-47A7-96BC-0C9C5E568A43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86433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987433"/>
            <a:ext cx="3932237" cy="1367589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355014"/>
            <a:ext cx="3932237" cy="35139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8" name="Datumsplatzhalter 6"/>
          <p:cNvSpPr>
            <a:spLocks noGrp="1"/>
          </p:cNvSpPr>
          <p:nvPr>
            <p:ph type="dt" sz="half" idx="10"/>
          </p:nvPr>
        </p:nvSpPr>
        <p:spPr>
          <a:xfrm>
            <a:off x="8610600" y="6091655"/>
            <a:ext cx="2743200" cy="365125"/>
          </a:xfrm>
          <a:prstGeom prst="rect">
            <a:avLst/>
          </a:prstGeom>
        </p:spPr>
        <p:txBody>
          <a:bodyPr/>
          <a:lstStyle/>
          <a:p>
            <a:fld id="{B32FDDBA-D418-4C36-AF51-388086A37EDA}" type="datetime1">
              <a:rPr lang="de-AT" smtClean="0"/>
              <a:t>08.09.2021</a:t>
            </a:fld>
            <a:endParaRPr lang="de-AT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245661" y="6356358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de-AT" dirty="0"/>
              <a:t>Sources:</a:t>
            </a:r>
          </a:p>
        </p:txBody>
      </p:sp>
      <p:sp>
        <p:nvSpPr>
          <p:cNvPr id="10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/>
          <a:lstStyle/>
          <a:p>
            <a:fld id="{ACD6B214-EFBA-47A7-96BC-0C9C5E568A43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57080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E80A0BD-C1F5-436C-8F60-5D4F551C49F7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5227" y="71120"/>
            <a:ext cx="1015494" cy="952483"/>
          </a:xfrm>
          <a:prstGeom prst="rect">
            <a:avLst/>
          </a:prstGeom>
        </p:spPr>
      </p:pic>
      <p:sp>
        <p:nvSpPr>
          <p:cNvPr id="13" name="Rechteck 12"/>
          <p:cNvSpPr/>
          <p:nvPr userDrawn="1"/>
        </p:nvSpPr>
        <p:spPr>
          <a:xfrm>
            <a:off x="1" y="0"/>
            <a:ext cx="11051822" cy="1005653"/>
          </a:xfrm>
          <a:prstGeom prst="rect">
            <a:avLst/>
          </a:prstGeom>
          <a:solidFill>
            <a:srgbClr val="5C8A85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AT"/>
          </a:p>
        </p:txBody>
      </p:sp>
      <p:sp>
        <p:nvSpPr>
          <p:cNvPr id="27" name="Rechteck 26"/>
          <p:cNvSpPr/>
          <p:nvPr userDrawn="1"/>
        </p:nvSpPr>
        <p:spPr>
          <a:xfrm>
            <a:off x="0" y="6039857"/>
            <a:ext cx="12192000" cy="80195"/>
          </a:xfrm>
          <a:prstGeom prst="rect">
            <a:avLst/>
          </a:prstGeom>
          <a:solidFill>
            <a:srgbClr val="5C8A85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AT"/>
          </a:p>
        </p:txBody>
      </p:sp>
      <p:sp>
        <p:nvSpPr>
          <p:cNvPr id="29" name="Datumsplatzhalter 6"/>
          <p:cNvSpPr>
            <a:spLocks noGrp="1"/>
          </p:cNvSpPr>
          <p:nvPr>
            <p:ph type="dt" sz="half" idx="2"/>
          </p:nvPr>
        </p:nvSpPr>
        <p:spPr>
          <a:xfrm>
            <a:off x="8610600" y="60916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09C27-996A-46E9-A738-45624660719A}" type="datetime1">
              <a:rPr lang="de-AT" smtClean="0"/>
              <a:t>08.09.2021</a:t>
            </a:fld>
            <a:endParaRPr lang="de-AT"/>
          </a:p>
        </p:txBody>
      </p:sp>
      <p:sp>
        <p:nvSpPr>
          <p:cNvPr id="30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45661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 dirty="0"/>
              <a:t>Sources:</a:t>
            </a:r>
          </a:p>
        </p:txBody>
      </p:sp>
      <p:sp>
        <p:nvSpPr>
          <p:cNvPr id="31" name="Foliennummernplatzhalter 8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6B214-EFBA-47A7-96BC-0C9C5E568A43}" type="slidenum">
              <a:rPr lang="de-AT" smtClean="0"/>
              <a:t>‹#›</a:t>
            </a:fld>
            <a:endParaRPr lang="de-AT"/>
          </a:p>
        </p:txBody>
      </p:sp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61" y="315253"/>
            <a:ext cx="2325047" cy="503652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80"/>
          <a:stretch/>
        </p:blipFill>
        <p:spPr>
          <a:xfrm>
            <a:off x="7785502" y="162704"/>
            <a:ext cx="493932" cy="368817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936" y="158392"/>
            <a:ext cx="631989" cy="367343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785" y="226346"/>
            <a:ext cx="1105193" cy="299389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936" y="592251"/>
            <a:ext cx="878476" cy="446810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502" y="647136"/>
            <a:ext cx="715540" cy="296187"/>
          </a:xfrm>
          <a:prstGeom prst="rect">
            <a:avLst/>
          </a:prstGeom>
        </p:spPr>
      </p:pic>
      <p:pic>
        <p:nvPicPr>
          <p:cNvPr id="28" name="Grafik 27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785" y="638560"/>
            <a:ext cx="935069" cy="30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588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0" y="-1"/>
            <a:ext cx="9904255" cy="1656629"/>
          </a:xfrm>
          <a:prstGeom prst="rect">
            <a:avLst/>
          </a:prstGeom>
          <a:solidFill>
            <a:srgbClr val="5C8A85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 dirty="0"/>
          </a:p>
        </p:txBody>
      </p:sp>
      <p:sp>
        <p:nvSpPr>
          <p:cNvPr id="30" name="Textfeld 29"/>
          <p:cNvSpPr txBox="1"/>
          <p:nvPr userDrawn="1"/>
        </p:nvSpPr>
        <p:spPr>
          <a:xfrm>
            <a:off x="5163889" y="1932975"/>
            <a:ext cx="6632997" cy="120032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lvl="1" algn="r"/>
            <a:r>
              <a:rPr lang="en-US" sz="2800" b="1" kern="1200" dirty="0">
                <a:solidFill>
                  <a:srgbClr val="5C8A85"/>
                </a:solidFill>
                <a:latin typeface="+mn-lt"/>
                <a:ea typeface="+mn-ea"/>
                <a:cs typeface="+mn-cs"/>
              </a:rPr>
              <a:t>SUSTAINABLE, HIGH-PERFORMANCE BUILDING SOLUTIONS IN WOOD</a:t>
            </a:r>
          </a:p>
          <a:p>
            <a:pPr lvl="1" algn="r"/>
            <a:r>
              <a:rPr lang="de-DE" sz="1600" b="1" kern="1200" dirty="0">
                <a:solidFill>
                  <a:srgbClr val="5C8A85"/>
                </a:solidFill>
                <a:latin typeface="+mn-lt"/>
                <a:ea typeface="+mn-ea"/>
                <a:cs typeface="+mn-cs"/>
              </a:rPr>
              <a:t>2020-1-LV01-KA203-077513</a:t>
            </a:r>
            <a:endParaRPr lang="de-AT" sz="1600" b="1" kern="1200" dirty="0">
              <a:solidFill>
                <a:srgbClr val="5C8A85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57" y="276348"/>
            <a:ext cx="3858044" cy="835729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501" y="1819575"/>
            <a:ext cx="690693" cy="58527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300" y="2496914"/>
            <a:ext cx="826078" cy="48015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408" y="1942521"/>
            <a:ext cx="1222233" cy="39835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90" y="2543518"/>
            <a:ext cx="1444603" cy="391333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87" y="2478518"/>
            <a:ext cx="1148265" cy="58403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57" y="1884891"/>
            <a:ext cx="1104537" cy="457206"/>
          </a:xfrm>
          <a:prstGeom prst="rect">
            <a:avLst/>
          </a:prstGeom>
        </p:spPr>
      </p:pic>
      <p:sp>
        <p:nvSpPr>
          <p:cNvPr id="18" name="Textfeld 17"/>
          <p:cNvSpPr txBox="1"/>
          <p:nvPr userDrawn="1"/>
        </p:nvSpPr>
        <p:spPr>
          <a:xfrm>
            <a:off x="193008" y="1277754"/>
            <a:ext cx="75697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kern="120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ERASMUS+ Strategic Partnerships For Higher Education </a:t>
            </a:r>
            <a:endParaRPr lang="de-AT" sz="1400" b="0" kern="1200" dirty="0">
              <a:solidFill>
                <a:schemeClr val="accent5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6ECCA8BB-CE1B-4365-92D3-0930EFEFE1C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255" y="-140976"/>
            <a:ext cx="2112268" cy="198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74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hdr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00979" y="4745930"/>
            <a:ext cx="99141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5C8A85"/>
                </a:solidFill>
              </a:rPr>
              <a:t>Building </a:t>
            </a:r>
            <a:r>
              <a:rPr lang="pl-PL" sz="2400" b="1" dirty="0" err="1">
                <a:solidFill>
                  <a:srgbClr val="5C8A85"/>
                </a:solidFill>
              </a:rPr>
              <a:t>physics</a:t>
            </a:r>
            <a:r>
              <a:rPr lang="pl-PL" sz="2400" b="1" dirty="0">
                <a:solidFill>
                  <a:srgbClr val="5C8A85"/>
                </a:solidFill>
              </a:rPr>
              <a:t> - </a:t>
            </a:r>
            <a:r>
              <a:rPr lang="pl-PL" sz="2400" b="1" dirty="0" err="1">
                <a:solidFill>
                  <a:srgbClr val="5C8A85"/>
                </a:solidFill>
              </a:rPr>
              <a:t>fire</a:t>
            </a:r>
            <a:endParaRPr lang="en-US" sz="2400" b="1" dirty="0">
              <a:solidFill>
                <a:srgbClr val="5C8A85"/>
              </a:solidFill>
            </a:endParaRPr>
          </a:p>
          <a:p>
            <a:r>
              <a:rPr lang="pl-PL" b="1" dirty="0" err="1">
                <a:solidFill>
                  <a:srgbClr val="5C8A85"/>
                </a:solidFill>
              </a:rPr>
              <a:t>S.Kuc</a:t>
            </a:r>
            <a:r>
              <a:rPr lang="pl-PL" b="1" dirty="0">
                <a:solidFill>
                  <a:srgbClr val="5C8A85"/>
                </a:solidFill>
              </a:rPr>
              <a:t>, </a:t>
            </a:r>
            <a:r>
              <a:rPr lang="pl-PL" b="1" dirty="0" err="1">
                <a:solidFill>
                  <a:srgbClr val="5C8A85"/>
                </a:solidFill>
              </a:rPr>
              <a:t>P.Mika</a:t>
            </a:r>
            <a:r>
              <a:rPr lang="pl-PL" b="1" dirty="0">
                <a:solidFill>
                  <a:srgbClr val="5C8A85"/>
                </a:solidFill>
              </a:rPr>
              <a:t>, </a:t>
            </a:r>
            <a:r>
              <a:rPr lang="pl-PL" b="1" u="sng" dirty="0" err="1">
                <a:solidFill>
                  <a:srgbClr val="5C8A85"/>
                </a:solidFill>
              </a:rPr>
              <a:t>Ł.Wesołowski</a:t>
            </a:r>
            <a:endParaRPr lang="de-DE" b="1" dirty="0">
              <a:solidFill>
                <a:srgbClr val="5C8A85"/>
              </a:solidFill>
            </a:endParaRPr>
          </a:p>
          <a:p>
            <a:r>
              <a:rPr lang="pl-PL" b="1" dirty="0">
                <a:solidFill>
                  <a:srgbClr val="5C8A85"/>
                </a:solidFill>
              </a:rPr>
              <a:t>Wed. 10.09.2021  09:00 – 10:20</a:t>
            </a:r>
            <a:endParaRPr lang="de-DE" b="1" dirty="0">
              <a:solidFill>
                <a:srgbClr val="5C8A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79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dirty="0"/>
              <a:t>10.09.2021</a:t>
            </a:r>
            <a:endParaRPr lang="de-AT" dirty="0"/>
          </a:p>
        </p:txBody>
      </p:sp>
      <p:sp>
        <p:nvSpPr>
          <p:cNvPr id="25" name="Fußzeilenplatzhalt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Sources:</a:t>
            </a:r>
          </a:p>
        </p:txBody>
      </p:sp>
      <p:sp>
        <p:nvSpPr>
          <p:cNvPr id="26" name="Foliennummernplatzhalt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B214-EFBA-47A7-96BC-0C9C5E568A43}" type="slidenum">
              <a:rPr lang="de-AT" smtClean="0"/>
              <a:t>10</a:t>
            </a:fld>
            <a:endParaRPr lang="de-AT" dirty="0"/>
          </a:p>
        </p:txBody>
      </p:sp>
      <p:sp>
        <p:nvSpPr>
          <p:cNvPr id="5" name="Textfeld 4"/>
          <p:cNvSpPr txBox="1"/>
          <p:nvPr/>
        </p:nvSpPr>
        <p:spPr>
          <a:xfrm>
            <a:off x="2678187" y="336282"/>
            <a:ext cx="64569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356E8B"/>
                </a:solidFill>
              </a:rPr>
              <a:t>Building </a:t>
            </a:r>
            <a:r>
              <a:rPr lang="pl-PL" sz="1800" b="1" dirty="0" err="1">
                <a:solidFill>
                  <a:srgbClr val="356E8B"/>
                </a:solidFill>
              </a:rPr>
              <a:t>physics</a:t>
            </a:r>
            <a:r>
              <a:rPr lang="pl-PL" sz="1800" b="1" dirty="0">
                <a:solidFill>
                  <a:srgbClr val="356E8B"/>
                </a:solidFill>
              </a:rPr>
              <a:t> - </a:t>
            </a:r>
            <a:r>
              <a:rPr lang="pl-PL" sz="1800" b="1" dirty="0" err="1">
                <a:solidFill>
                  <a:srgbClr val="356E8B"/>
                </a:solidFill>
              </a:rPr>
              <a:t>fire</a:t>
            </a:r>
            <a:endParaRPr lang="en-US" sz="1800" b="1" dirty="0">
              <a:solidFill>
                <a:srgbClr val="356E8B"/>
              </a:solidFill>
            </a:endParaRPr>
          </a:p>
          <a:p>
            <a:r>
              <a:rPr lang="pl-PL" sz="1200" b="1" dirty="0">
                <a:solidFill>
                  <a:srgbClr val="356E8B"/>
                </a:solidFill>
              </a:rPr>
              <a:t>Łukasz Wesołowski (CUT)</a:t>
            </a:r>
            <a:endParaRPr lang="de-AT" sz="1200" b="1" dirty="0">
              <a:solidFill>
                <a:srgbClr val="356E8B"/>
              </a:solidFill>
            </a:endParaRPr>
          </a:p>
        </p:txBody>
      </p:sp>
      <p:sp>
        <p:nvSpPr>
          <p:cNvPr id="8" name="Textfeld 1">
            <a:extLst>
              <a:ext uri="{FF2B5EF4-FFF2-40B4-BE49-F238E27FC236}">
                <a16:creationId xmlns:a16="http://schemas.microsoft.com/office/drawing/2014/main" id="{425C00F6-B954-4520-9925-55D0097DD398}"/>
              </a:ext>
            </a:extLst>
          </p:cNvPr>
          <p:cNvSpPr txBox="1"/>
          <p:nvPr/>
        </p:nvSpPr>
        <p:spPr>
          <a:xfrm>
            <a:off x="117312" y="1130920"/>
            <a:ext cx="1192228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err="1">
                <a:solidFill>
                  <a:srgbClr val="5C8A85"/>
                </a:solidFill>
              </a:rPr>
              <a:t>Reaction</a:t>
            </a:r>
            <a:r>
              <a:rPr lang="pl-PL" sz="2400" b="1" dirty="0">
                <a:solidFill>
                  <a:srgbClr val="5C8A85"/>
                </a:solidFill>
              </a:rPr>
              <a:t> </a:t>
            </a:r>
            <a:r>
              <a:rPr lang="pl-PL" sz="2400" b="1" dirty="0" err="1">
                <a:solidFill>
                  <a:srgbClr val="5C8A85"/>
                </a:solidFill>
              </a:rPr>
              <a:t>Ratings</a:t>
            </a:r>
            <a:r>
              <a:rPr lang="pl-PL" sz="2400" b="1" dirty="0">
                <a:solidFill>
                  <a:srgbClr val="5C8A85"/>
                </a:solidFill>
              </a:rPr>
              <a:t>: </a:t>
            </a:r>
          </a:p>
          <a:p>
            <a:pPr marL="342900" indent="-342900">
              <a:buFontTx/>
              <a:buChar char="-"/>
            </a:pPr>
            <a:r>
              <a:rPr lang="pl-PL" b="1" dirty="0">
                <a:solidFill>
                  <a:srgbClr val="5C8A85"/>
                </a:solidFill>
              </a:rPr>
              <a:t>A1, A2, B-F</a:t>
            </a:r>
          </a:p>
          <a:p>
            <a:pPr marL="342900" indent="-342900">
              <a:buFontTx/>
              <a:buChar char="-"/>
            </a:pPr>
            <a:endParaRPr lang="pl-PL" b="1" dirty="0">
              <a:solidFill>
                <a:srgbClr val="5C8A85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b="1" dirty="0">
                <a:solidFill>
                  <a:srgbClr val="5C8A85"/>
                </a:solidFill>
              </a:rPr>
              <a:t> class F </a:t>
            </a:r>
            <a:r>
              <a:rPr lang="pl-PL" b="1" dirty="0">
                <a:solidFill>
                  <a:srgbClr val="5C8A85"/>
                </a:solidFill>
              </a:rPr>
              <a:t>- </a:t>
            </a:r>
            <a:r>
              <a:rPr lang="en-US" b="1" dirty="0">
                <a:solidFill>
                  <a:srgbClr val="5C8A85"/>
                </a:solidFill>
              </a:rPr>
              <a:t>products without a determined reaction to fire rating. Products that have a good reaction to fire rating, paired (jointed), or coated (with a facer) with combustible material, may also belong to this class</a:t>
            </a:r>
            <a:endParaRPr lang="pl-PL" b="1" dirty="0">
              <a:solidFill>
                <a:srgbClr val="5C8A85"/>
              </a:solidFill>
            </a:endParaRPr>
          </a:p>
          <a:p>
            <a:pPr marL="342900" indent="-342900">
              <a:buFontTx/>
              <a:buChar char="-"/>
            </a:pPr>
            <a:endParaRPr lang="pl-PL" b="1" dirty="0">
              <a:solidFill>
                <a:srgbClr val="5C8A85"/>
              </a:solidFill>
            </a:endParaRPr>
          </a:p>
          <a:p>
            <a:pPr marL="342900" indent="-342900">
              <a:buFontTx/>
              <a:buChar char="-"/>
            </a:pPr>
            <a:r>
              <a:rPr lang="pl-PL" b="1" dirty="0">
                <a:solidFill>
                  <a:srgbClr val="5C8A85"/>
                </a:solidFill>
              </a:rPr>
              <a:t>Class E-B – products </a:t>
            </a:r>
            <a:r>
              <a:rPr lang="pl-PL" b="1" dirty="0" err="1">
                <a:solidFill>
                  <a:srgbClr val="5C8A85"/>
                </a:solidFill>
              </a:rPr>
              <a:t>organic</a:t>
            </a:r>
            <a:r>
              <a:rPr lang="pl-PL" b="1" dirty="0">
                <a:solidFill>
                  <a:srgbClr val="5C8A85"/>
                </a:solidFill>
              </a:rPr>
              <a:t> and </a:t>
            </a:r>
            <a:r>
              <a:rPr lang="pl-PL" b="1" dirty="0" err="1">
                <a:solidFill>
                  <a:srgbClr val="5C8A85"/>
                </a:solidFill>
              </a:rPr>
              <a:t>nonorganic</a:t>
            </a:r>
            <a:r>
              <a:rPr lang="pl-PL" b="1" dirty="0">
                <a:solidFill>
                  <a:srgbClr val="5C8A85"/>
                </a:solidFill>
              </a:rPr>
              <a:t> </a:t>
            </a:r>
            <a:r>
              <a:rPr lang="pl-PL" b="1" dirty="0" err="1">
                <a:solidFill>
                  <a:srgbClr val="5C8A85"/>
                </a:solidFill>
              </a:rPr>
              <a:t>flame</a:t>
            </a:r>
            <a:r>
              <a:rPr lang="pl-PL" b="1" dirty="0">
                <a:solidFill>
                  <a:srgbClr val="5C8A85"/>
                </a:solidFill>
              </a:rPr>
              <a:t> </a:t>
            </a:r>
            <a:r>
              <a:rPr lang="pl-PL" b="1" dirty="0" err="1">
                <a:solidFill>
                  <a:srgbClr val="5C8A85"/>
                </a:solidFill>
              </a:rPr>
              <a:t>tested</a:t>
            </a:r>
            <a:endParaRPr lang="pl-PL" b="1" dirty="0">
              <a:solidFill>
                <a:srgbClr val="5C8A85"/>
              </a:solidFill>
            </a:endParaRPr>
          </a:p>
          <a:p>
            <a:pPr marL="342900" indent="-342900">
              <a:buFontTx/>
              <a:buChar char="-"/>
            </a:pPr>
            <a:endParaRPr lang="pl-PL" b="1" dirty="0">
              <a:solidFill>
                <a:srgbClr val="5C8A85"/>
              </a:solidFill>
            </a:endParaRPr>
          </a:p>
          <a:p>
            <a:pPr marL="342900" indent="-342900">
              <a:buFontTx/>
              <a:buChar char="-"/>
            </a:pPr>
            <a:r>
              <a:rPr lang="pl-PL" b="1" dirty="0">
                <a:solidFill>
                  <a:srgbClr val="5C8A85"/>
                </a:solidFill>
              </a:rPr>
              <a:t>Class D-B – products with </a:t>
            </a:r>
            <a:r>
              <a:rPr lang="pl-PL" b="1" dirty="0" err="1">
                <a:solidFill>
                  <a:srgbClr val="5C8A85"/>
                </a:solidFill>
              </a:rPr>
              <a:t>additional</a:t>
            </a:r>
            <a:r>
              <a:rPr lang="pl-PL" b="1" dirty="0">
                <a:solidFill>
                  <a:srgbClr val="5C8A85"/>
                </a:solidFill>
              </a:rPr>
              <a:t> 30s </a:t>
            </a:r>
            <a:r>
              <a:rPr lang="pl-PL" b="1" dirty="0" err="1">
                <a:solidFill>
                  <a:srgbClr val="5C8A85"/>
                </a:solidFill>
              </a:rPr>
              <a:t>flame</a:t>
            </a:r>
            <a:r>
              <a:rPr lang="pl-PL" b="1" dirty="0">
                <a:solidFill>
                  <a:srgbClr val="5C8A85"/>
                </a:solidFill>
              </a:rPr>
              <a:t> test</a:t>
            </a:r>
          </a:p>
          <a:p>
            <a:pPr marL="342900" indent="-342900">
              <a:buFontTx/>
              <a:buChar char="-"/>
            </a:pPr>
            <a:endParaRPr lang="pl-PL" sz="2400" b="1" dirty="0">
              <a:solidFill>
                <a:srgbClr val="5C8A85"/>
              </a:solidFill>
            </a:endParaRPr>
          </a:p>
          <a:p>
            <a:pPr marL="342900" indent="-342900">
              <a:buFontTx/>
              <a:buChar char="-"/>
            </a:pPr>
            <a:r>
              <a:rPr lang="pl-PL" b="1" dirty="0">
                <a:solidFill>
                  <a:srgbClr val="5C8A85"/>
                </a:solidFill>
              </a:rPr>
              <a:t>Class A(A1, A2) – products </a:t>
            </a:r>
            <a:r>
              <a:rPr lang="pl-PL" b="1" dirty="0" err="1">
                <a:solidFill>
                  <a:srgbClr val="5C8A85"/>
                </a:solidFill>
              </a:rPr>
              <a:t>inorganic</a:t>
            </a:r>
            <a:r>
              <a:rPr lang="pl-PL" b="1" dirty="0">
                <a:solidFill>
                  <a:srgbClr val="5C8A85"/>
                </a:solidFill>
              </a:rPr>
              <a:t> – Energy </a:t>
            </a:r>
            <a:r>
              <a:rPr lang="pl-PL" b="1" dirty="0" err="1">
                <a:solidFill>
                  <a:srgbClr val="5C8A85"/>
                </a:solidFill>
              </a:rPr>
              <a:t>measured</a:t>
            </a:r>
            <a:r>
              <a:rPr lang="pl-PL" b="1" dirty="0">
                <a:solidFill>
                  <a:srgbClr val="5C8A85"/>
                </a:solidFill>
              </a:rPr>
              <a:t> + </a:t>
            </a:r>
            <a:r>
              <a:rPr lang="pl-PL" b="1" dirty="0" err="1">
                <a:solidFill>
                  <a:srgbClr val="5C8A85"/>
                </a:solidFill>
              </a:rPr>
              <a:t>analysys</a:t>
            </a:r>
            <a:r>
              <a:rPr lang="pl-PL" b="1" dirty="0">
                <a:solidFill>
                  <a:srgbClr val="5C8A85"/>
                </a:solidFill>
              </a:rPr>
              <a:t> of </a:t>
            </a:r>
            <a:r>
              <a:rPr lang="pl-PL" b="1" dirty="0" err="1">
                <a:solidFill>
                  <a:srgbClr val="5C8A85"/>
                </a:solidFill>
              </a:rPr>
              <a:t>incombustibility</a:t>
            </a:r>
            <a:r>
              <a:rPr lang="pl-PL" b="1" dirty="0">
                <a:solidFill>
                  <a:srgbClr val="5C8A85"/>
                </a:solidFill>
              </a:rPr>
              <a:t> </a:t>
            </a:r>
          </a:p>
          <a:p>
            <a:pPr marL="342900" indent="-342900">
              <a:buFontTx/>
              <a:buChar char="-"/>
            </a:pPr>
            <a:endParaRPr lang="pl-PL" b="1" dirty="0">
              <a:solidFill>
                <a:srgbClr val="5C8A85"/>
              </a:solidFill>
            </a:endParaRPr>
          </a:p>
          <a:p>
            <a:pPr marL="342900" indent="-342900">
              <a:buFontTx/>
              <a:buChar char="-"/>
            </a:pPr>
            <a:r>
              <a:rPr lang="pl-PL" b="1" dirty="0">
                <a:solidFill>
                  <a:srgbClr val="5C8A85"/>
                </a:solidFill>
              </a:rPr>
              <a:t>For </a:t>
            </a:r>
            <a:r>
              <a:rPr lang="pl-PL" b="1" dirty="0" err="1">
                <a:solidFill>
                  <a:srgbClr val="5C8A85"/>
                </a:solidFill>
              </a:rPr>
              <a:t>classes</a:t>
            </a:r>
            <a:r>
              <a:rPr lang="pl-PL" b="1" dirty="0">
                <a:solidFill>
                  <a:srgbClr val="5C8A85"/>
                </a:solidFill>
              </a:rPr>
              <a:t> A2-D – </a:t>
            </a:r>
            <a:r>
              <a:rPr lang="pl-PL" b="1" dirty="0" err="1">
                <a:solidFill>
                  <a:srgbClr val="5C8A85"/>
                </a:solidFill>
              </a:rPr>
              <a:t>analysys</a:t>
            </a:r>
            <a:r>
              <a:rPr lang="pl-PL" b="1" dirty="0">
                <a:solidFill>
                  <a:srgbClr val="5C8A85"/>
                </a:solidFill>
              </a:rPr>
              <a:t> of </a:t>
            </a:r>
            <a:r>
              <a:rPr lang="pl-PL" b="1" dirty="0" err="1">
                <a:solidFill>
                  <a:srgbClr val="5C8A85"/>
                </a:solidFill>
              </a:rPr>
              <a:t>smoke</a:t>
            </a:r>
            <a:r>
              <a:rPr lang="pl-PL" b="1" dirty="0">
                <a:solidFill>
                  <a:srgbClr val="5C8A85"/>
                </a:solidFill>
              </a:rPr>
              <a:t> </a:t>
            </a:r>
            <a:r>
              <a:rPr lang="pl-PL" b="1" dirty="0" err="1">
                <a:solidFill>
                  <a:srgbClr val="5C8A85"/>
                </a:solidFill>
              </a:rPr>
              <a:t>quantity</a:t>
            </a:r>
            <a:endParaRPr lang="pl-PL" b="1" dirty="0">
              <a:solidFill>
                <a:srgbClr val="5C8A85"/>
              </a:solidFill>
            </a:endParaRPr>
          </a:p>
          <a:p>
            <a:pPr marL="342900" indent="-342900">
              <a:buFontTx/>
              <a:buChar char="-"/>
            </a:pPr>
            <a:endParaRPr lang="pl-PL" b="1" dirty="0">
              <a:solidFill>
                <a:srgbClr val="5C8A85"/>
              </a:solidFill>
            </a:endParaRPr>
          </a:p>
          <a:p>
            <a:pPr marL="342900" indent="-342900">
              <a:buFontTx/>
              <a:buChar char="-"/>
            </a:pPr>
            <a:r>
              <a:rPr lang="pl-PL" b="1" dirty="0">
                <a:solidFill>
                  <a:srgbClr val="5C8A85"/>
                </a:solidFill>
              </a:rPr>
              <a:t>For </a:t>
            </a:r>
            <a:r>
              <a:rPr lang="pl-PL" b="1" dirty="0" err="1">
                <a:solidFill>
                  <a:srgbClr val="5C8A85"/>
                </a:solidFill>
              </a:rPr>
              <a:t>class</a:t>
            </a:r>
            <a:r>
              <a:rPr lang="pl-PL" b="1" dirty="0">
                <a:solidFill>
                  <a:srgbClr val="5C8A85"/>
                </a:solidFill>
              </a:rPr>
              <a:t> A2 –E – hot </a:t>
            </a:r>
            <a:r>
              <a:rPr lang="pl-PL" b="1" dirty="0" err="1">
                <a:solidFill>
                  <a:srgbClr val="5C8A85"/>
                </a:solidFill>
              </a:rPr>
              <a:t>droplets</a:t>
            </a:r>
            <a:r>
              <a:rPr lang="pl-PL" b="1" dirty="0">
                <a:solidFill>
                  <a:srgbClr val="5C8A85"/>
                </a:solidFill>
              </a:rPr>
              <a:t> </a:t>
            </a:r>
            <a:r>
              <a:rPr lang="pl-PL" b="1" dirty="0" err="1">
                <a:solidFill>
                  <a:srgbClr val="5C8A85"/>
                </a:solidFill>
              </a:rPr>
              <a:t>analysys</a:t>
            </a:r>
            <a:endParaRPr lang="pl-PL" b="1" dirty="0">
              <a:solidFill>
                <a:srgbClr val="5C8A85"/>
              </a:solidFill>
            </a:endParaRPr>
          </a:p>
          <a:p>
            <a:pPr marL="342900" indent="-342900">
              <a:buFontTx/>
              <a:buChar char="-"/>
            </a:pPr>
            <a:endParaRPr lang="pl-PL" sz="2400" b="1" dirty="0">
              <a:solidFill>
                <a:srgbClr val="5C8A85"/>
              </a:solidFill>
            </a:endParaRPr>
          </a:p>
          <a:p>
            <a:pPr marL="342900" indent="-342900">
              <a:buFontTx/>
              <a:buChar char="-"/>
            </a:pPr>
            <a:endParaRPr lang="pl-PL" sz="2400" b="1" dirty="0">
              <a:solidFill>
                <a:srgbClr val="5C8A85"/>
              </a:solidFill>
            </a:endParaRPr>
          </a:p>
          <a:p>
            <a:endParaRPr lang="pl-PL" sz="2400" b="1" dirty="0">
              <a:solidFill>
                <a:srgbClr val="5C8A85"/>
              </a:solidFill>
            </a:endParaRPr>
          </a:p>
          <a:p>
            <a:endParaRPr lang="pl-PL" sz="2400" b="1" dirty="0">
              <a:solidFill>
                <a:srgbClr val="5C8A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52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dirty="0"/>
              <a:t>10.09.2021</a:t>
            </a:r>
            <a:endParaRPr lang="de-AT" dirty="0"/>
          </a:p>
        </p:txBody>
      </p:sp>
      <p:sp>
        <p:nvSpPr>
          <p:cNvPr id="25" name="Fußzeilenplatzhalt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Sources:</a:t>
            </a:r>
          </a:p>
        </p:txBody>
      </p:sp>
      <p:sp>
        <p:nvSpPr>
          <p:cNvPr id="26" name="Foliennummernplatzhalt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B214-EFBA-47A7-96BC-0C9C5E568A43}" type="slidenum">
              <a:rPr lang="de-AT" smtClean="0"/>
              <a:t>11</a:t>
            </a:fld>
            <a:endParaRPr lang="de-AT" dirty="0"/>
          </a:p>
        </p:txBody>
      </p:sp>
      <p:sp>
        <p:nvSpPr>
          <p:cNvPr id="5" name="Textfeld 4"/>
          <p:cNvSpPr txBox="1"/>
          <p:nvPr/>
        </p:nvSpPr>
        <p:spPr>
          <a:xfrm>
            <a:off x="2678187" y="336282"/>
            <a:ext cx="64569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356E8B"/>
                </a:solidFill>
              </a:rPr>
              <a:t>Building </a:t>
            </a:r>
            <a:r>
              <a:rPr lang="pl-PL" sz="1800" b="1" dirty="0" err="1">
                <a:solidFill>
                  <a:srgbClr val="356E8B"/>
                </a:solidFill>
              </a:rPr>
              <a:t>physics</a:t>
            </a:r>
            <a:r>
              <a:rPr lang="pl-PL" sz="1800" b="1" dirty="0">
                <a:solidFill>
                  <a:srgbClr val="356E8B"/>
                </a:solidFill>
              </a:rPr>
              <a:t> - </a:t>
            </a:r>
            <a:r>
              <a:rPr lang="pl-PL" sz="1800" b="1" dirty="0" err="1">
                <a:solidFill>
                  <a:srgbClr val="356E8B"/>
                </a:solidFill>
              </a:rPr>
              <a:t>fire</a:t>
            </a:r>
            <a:endParaRPr lang="en-US" sz="1800" b="1" dirty="0">
              <a:solidFill>
                <a:srgbClr val="356E8B"/>
              </a:solidFill>
            </a:endParaRPr>
          </a:p>
          <a:p>
            <a:r>
              <a:rPr lang="pl-PL" sz="1200" b="1" dirty="0">
                <a:solidFill>
                  <a:srgbClr val="356E8B"/>
                </a:solidFill>
              </a:rPr>
              <a:t>Łukasz Wesołowski (CUT)</a:t>
            </a:r>
            <a:endParaRPr lang="de-AT" sz="1200" b="1" dirty="0">
              <a:solidFill>
                <a:srgbClr val="356E8B"/>
              </a:solidFill>
            </a:endParaRPr>
          </a:p>
        </p:txBody>
      </p:sp>
      <p:sp>
        <p:nvSpPr>
          <p:cNvPr id="8" name="Textfeld 1">
            <a:extLst>
              <a:ext uri="{FF2B5EF4-FFF2-40B4-BE49-F238E27FC236}">
                <a16:creationId xmlns:a16="http://schemas.microsoft.com/office/drawing/2014/main" id="{425C00F6-B954-4520-9925-55D0097DD398}"/>
              </a:ext>
            </a:extLst>
          </p:cNvPr>
          <p:cNvSpPr txBox="1"/>
          <p:nvPr/>
        </p:nvSpPr>
        <p:spPr>
          <a:xfrm>
            <a:off x="117312" y="1130920"/>
            <a:ext cx="119222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err="1">
                <a:solidFill>
                  <a:srgbClr val="5C8A85"/>
                </a:solidFill>
              </a:rPr>
              <a:t>Combined</a:t>
            </a:r>
            <a:r>
              <a:rPr lang="pl-PL" sz="2400" b="1" dirty="0">
                <a:solidFill>
                  <a:srgbClr val="5C8A85"/>
                </a:solidFill>
              </a:rPr>
              <a:t> materials and </a:t>
            </a:r>
            <a:r>
              <a:rPr lang="pl-PL" sz="2400" b="1" dirty="0" err="1">
                <a:solidFill>
                  <a:srgbClr val="5C8A85"/>
                </a:solidFill>
              </a:rPr>
              <a:t>prefabricated</a:t>
            </a:r>
            <a:r>
              <a:rPr lang="pl-PL" sz="2400" b="1" dirty="0">
                <a:solidFill>
                  <a:srgbClr val="5C8A85"/>
                </a:solidFill>
              </a:rPr>
              <a:t> </a:t>
            </a:r>
            <a:r>
              <a:rPr lang="pl-PL" sz="2400" b="1" dirty="0" err="1">
                <a:solidFill>
                  <a:srgbClr val="5C8A85"/>
                </a:solidFill>
              </a:rPr>
              <a:t>elements</a:t>
            </a:r>
            <a:r>
              <a:rPr lang="pl-PL" sz="2400" b="1" dirty="0">
                <a:solidFill>
                  <a:srgbClr val="5C8A85"/>
                </a:solidFill>
              </a:rPr>
              <a:t>: </a:t>
            </a:r>
          </a:p>
          <a:p>
            <a:pPr marL="342900" indent="-342900">
              <a:buFontTx/>
              <a:buChar char="-"/>
            </a:pPr>
            <a:endParaRPr lang="pl-PL" b="1" dirty="0">
              <a:solidFill>
                <a:srgbClr val="5C8A85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b="1" dirty="0">
                <a:solidFill>
                  <a:srgbClr val="5C8A85"/>
                </a:solidFill>
              </a:rPr>
              <a:t> </a:t>
            </a:r>
            <a:r>
              <a:rPr lang="pl-PL" b="1" dirty="0" err="1">
                <a:solidFill>
                  <a:srgbClr val="5C8A85"/>
                </a:solidFill>
              </a:rPr>
              <a:t>testing</a:t>
            </a:r>
            <a:r>
              <a:rPr lang="pl-PL" b="1" dirty="0">
                <a:solidFill>
                  <a:srgbClr val="5C8A85"/>
                </a:solidFill>
              </a:rPr>
              <a:t> a </a:t>
            </a:r>
            <a:r>
              <a:rPr lang="pl-PL" b="1" dirty="0" err="1">
                <a:solidFill>
                  <a:srgbClr val="5C8A85"/>
                </a:solidFill>
              </a:rPr>
              <a:t>sample</a:t>
            </a:r>
            <a:r>
              <a:rPr lang="pl-PL" b="1" dirty="0">
                <a:solidFill>
                  <a:srgbClr val="5C8A85"/>
                </a:solidFill>
              </a:rPr>
              <a:t> </a:t>
            </a:r>
            <a:r>
              <a:rPr lang="pl-PL" b="1" dirty="0" err="1">
                <a:solidFill>
                  <a:srgbClr val="5C8A85"/>
                </a:solidFill>
              </a:rPr>
              <a:t>wall</a:t>
            </a:r>
            <a:endParaRPr lang="pl-PL" b="1" dirty="0">
              <a:solidFill>
                <a:srgbClr val="5C8A85"/>
              </a:solidFill>
            </a:endParaRPr>
          </a:p>
          <a:p>
            <a:pPr marL="342900" indent="-342900">
              <a:buFontTx/>
              <a:buChar char="-"/>
            </a:pPr>
            <a:endParaRPr lang="pl-PL" b="1" dirty="0">
              <a:solidFill>
                <a:srgbClr val="5C8A85"/>
              </a:solidFill>
            </a:endParaRPr>
          </a:p>
          <a:p>
            <a:pPr marL="342900" indent="-342900">
              <a:buFontTx/>
              <a:buChar char="-"/>
            </a:pPr>
            <a:r>
              <a:rPr lang="pl-PL" b="1" dirty="0" err="1">
                <a:solidFill>
                  <a:srgbClr val="5C8A85"/>
                </a:solidFill>
              </a:rPr>
              <a:t>precalculation</a:t>
            </a:r>
            <a:endParaRPr lang="pl-PL" b="1" dirty="0">
              <a:solidFill>
                <a:srgbClr val="5C8A85"/>
              </a:solidFill>
            </a:endParaRPr>
          </a:p>
          <a:p>
            <a:pPr marL="342900" indent="-342900">
              <a:buFontTx/>
              <a:buChar char="-"/>
            </a:pPr>
            <a:endParaRPr lang="pl-PL" b="1" dirty="0">
              <a:solidFill>
                <a:srgbClr val="5C8A85"/>
              </a:solidFill>
            </a:endParaRPr>
          </a:p>
          <a:p>
            <a:pPr marL="342900" indent="-342900">
              <a:buFontTx/>
              <a:buChar char="-"/>
            </a:pPr>
            <a:r>
              <a:rPr lang="pl-PL" b="1" dirty="0" err="1">
                <a:solidFill>
                  <a:srgbClr val="5C8A85"/>
                </a:solidFill>
              </a:rPr>
              <a:t>fire</a:t>
            </a:r>
            <a:r>
              <a:rPr lang="pl-PL" b="1" dirty="0">
                <a:solidFill>
                  <a:srgbClr val="5C8A85"/>
                </a:solidFill>
              </a:rPr>
              <a:t> </a:t>
            </a:r>
            <a:r>
              <a:rPr lang="pl-PL" b="1" dirty="0" err="1">
                <a:solidFill>
                  <a:srgbClr val="5C8A85"/>
                </a:solidFill>
              </a:rPr>
              <a:t>scenarios</a:t>
            </a:r>
            <a:r>
              <a:rPr lang="pl-PL" b="1" dirty="0">
                <a:solidFill>
                  <a:srgbClr val="5C8A85"/>
                </a:solidFill>
              </a:rPr>
              <a:t> </a:t>
            </a:r>
            <a:r>
              <a:rPr lang="pl-PL" b="1" dirty="0" err="1">
                <a:solidFill>
                  <a:srgbClr val="5C8A85"/>
                </a:solidFill>
              </a:rPr>
              <a:t>symulations</a:t>
            </a:r>
            <a:endParaRPr lang="pl-PL" b="1" dirty="0">
              <a:solidFill>
                <a:srgbClr val="5C8A85"/>
              </a:solidFill>
            </a:endParaRPr>
          </a:p>
          <a:p>
            <a:pPr marL="342900" indent="-342900">
              <a:buFontTx/>
              <a:buChar char="-"/>
            </a:pPr>
            <a:endParaRPr lang="pl-PL" b="1" dirty="0">
              <a:solidFill>
                <a:srgbClr val="5C8A85"/>
              </a:solidFill>
            </a:endParaRPr>
          </a:p>
          <a:p>
            <a:pPr marL="342900" indent="-342900">
              <a:buFontTx/>
              <a:buChar char="-"/>
            </a:pPr>
            <a:r>
              <a:rPr lang="pl-PL" b="1" dirty="0" err="1">
                <a:solidFill>
                  <a:srgbClr val="5C8A85"/>
                </a:solidFill>
              </a:rPr>
              <a:t>case</a:t>
            </a:r>
            <a:r>
              <a:rPr lang="pl-PL" b="1" dirty="0">
                <a:solidFill>
                  <a:srgbClr val="5C8A85"/>
                </a:solidFill>
              </a:rPr>
              <a:t> </a:t>
            </a:r>
            <a:r>
              <a:rPr lang="pl-PL" b="1" dirty="0" err="1">
                <a:solidFill>
                  <a:srgbClr val="5C8A85"/>
                </a:solidFill>
              </a:rPr>
              <a:t>studies</a:t>
            </a:r>
            <a:endParaRPr lang="pl-PL" b="1" dirty="0">
              <a:solidFill>
                <a:srgbClr val="5C8A85"/>
              </a:solidFill>
            </a:endParaRPr>
          </a:p>
          <a:p>
            <a:pPr marL="342900" indent="-342900">
              <a:buFontTx/>
              <a:buChar char="-"/>
            </a:pPr>
            <a:endParaRPr lang="pl-PL" sz="2400" b="1" dirty="0">
              <a:solidFill>
                <a:srgbClr val="5C8A85"/>
              </a:solidFill>
            </a:endParaRPr>
          </a:p>
          <a:p>
            <a:pPr marL="342900" indent="-342900">
              <a:buFontTx/>
              <a:buChar char="-"/>
            </a:pPr>
            <a:endParaRPr lang="pl-PL" sz="2400" b="1" dirty="0">
              <a:solidFill>
                <a:srgbClr val="5C8A85"/>
              </a:solidFill>
            </a:endParaRPr>
          </a:p>
          <a:p>
            <a:endParaRPr lang="pl-PL" sz="2400" b="1" dirty="0">
              <a:solidFill>
                <a:srgbClr val="5C8A85"/>
              </a:solidFill>
            </a:endParaRPr>
          </a:p>
          <a:p>
            <a:endParaRPr lang="pl-PL" sz="2400" b="1" dirty="0">
              <a:solidFill>
                <a:srgbClr val="5C8A85"/>
              </a:solidFill>
            </a:endParaRPr>
          </a:p>
        </p:txBody>
      </p:sp>
      <p:pic>
        <p:nvPicPr>
          <p:cNvPr id="3" name="Obraz 2" descr="Obraz zawierający wewnątrz, gotowanie&#10;&#10;Opis wygenerowany automatycznie">
            <a:extLst>
              <a:ext uri="{FF2B5EF4-FFF2-40B4-BE49-F238E27FC236}">
                <a16:creationId xmlns:a16="http://schemas.microsoft.com/office/drawing/2014/main" id="{B599EA4B-70EB-49D3-9F41-54880A962C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516702"/>
            <a:ext cx="7740502" cy="435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038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dirty="0"/>
              <a:t>10.09.2021</a:t>
            </a:r>
            <a:endParaRPr lang="de-AT" dirty="0"/>
          </a:p>
        </p:txBody>
      </p:sp>
      <p:sp>
        <p:nvSpPr>
          <p:cNvPr id="25" name="Fußzeilenplatzhalt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Sources:</a:t>
            </a:r>
          </a:p>
        </p:txBody>
      </p:sp>
      <p:sp>
        <p:nvSpPr>
          <p:cNvPr id="26" name="Foliennummernplatzhalt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B214-EFBA-47A7-96BC-0C9C5E568A43}" type="slidenum">
              <a:rPr lang="de-AT" smtClean="0"/>
              <a:t>12</a:t>
            </a:fld>
            <a:endParaRPr lang="de-AT" dirty="0"/>
          </a:p>
        </p:txBody>
      </p:sp>
      <p:sp>
        <p:nvSpPr>
          <p:cNvPr id="5" name="Textfeld 4"/>
          <p:cNvSpPr txBox="1"/>
          <p:nvPr/>
        </p:nvSpPr>
        <p:spPr>
          <a:xfrm>
            <a:off x="2678187" y="336282"/>
            <a:ext cx="64569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356E8B"/>
                </a:solidFill>
              </a:rPr>
              <a:t>Building </a:t>
            </a:r>
            <a:r>
              <a:rPr lang="pl-PL" sz="1800" b="1" dirty="0" err="1">
                <a:solidFill>
                  <a:srgbClr val="356E8B"/>
                </a:solidFill>
              </a:rPr>
              <a:t>physics</a:t>
            </a:r>
            <a:r>
              <a:rPr lang="pl-PL" sz="1800" b="1" dirty="0">
                <a:solidFill>
                  <a:srgbClr val="356E8B"/>
                </a:solidFill>
              </a:rPr>
              <a:t> - </a:t>
            </a:r>
            <a:r>
              <a:rPr lang="pl-PL" sz="1800" b="1" dirty="0" err="1">
                <a:solidFill>
                  <a:srgbClr val="356E8B"/>
                </a:solidFill>
              </a:rPr>
              <a:t>fire</a:t>
            </a:r>
            <a:endParaRPr lang="en-US" sz="1800" b="1" dirty="0">
              <a:solidFill>
                <a:srgbClr val="356E8B"/>
              </a:solidFill>
            </a:endParaRPr>
          </a:p>
          <a:p>
            <a:r>
              <a:rPr lang="pl-PL" sz="1200" b="1" dirty="0">
                <a:solidFill>
                  <a:srgbClr val="356E8B"/>
                </a:solidFill>
              </a:rPr>
              <a:t>Łukasz Wesołowski (CUT)</a:t>
            </a:r>
            <a:endParaRPr lang="de-AT" sz="1200" b="1" dirty="0">
              <a:solidFill>
                <a:srgbClr val="356E8B"/>
              </a:solidFill>
            </a:endParaRPr>
          </a:p>
        </p:txBody>
      </p:sp>
      <p:sp>
        <p:nvSpPr>
          <p:cNvPr id="8" name="Textfeld 1">
            <a:extLst>
              <a:ext uri="{FF2B5EF4-FFF2-40B4-BE49-F238E27FC236}">
                <a16:creationId xmlns:a16="http://schemas.microsoft.com/office/drawing/2014/main" id="{425C00F6-B954-4520-9925-55D0097DD398}"/>
              </a:ext>
            </a:extLst>
          </p:cNvPr>
          <p:cNvSpPr txBox="1"/>
          <p:nvPr/>
        </p:nvSpPr>
        <p:spPr>
          <a:xfrm>
            <a:off x="117312" y="1130920"/>
            <a:ext cx="9914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err="1">
                <a:solidFill>
                  <a:srgbClr val="5C8A85"/>
                </a:solidFill>
              </a:rPr>
              <a:t>Section</a:t>
            </a:r>
            <a:r>
              <a:rPr lang="pl-PL" sz="2400" b="1" dirty="0">
                <a:solidFill>
                  <a:srgbClr val="5C8A85"/>
                </a:solidFill>
              </a:rPr>
              <a:t> </a:t>
            </a:r>
            <a:r>
              <a:rPr lang="pl-PL" sz="2400" b="1" dirty="0" err="1">
                <a:solidFill>
                  <a:srgbClr val="5C8A85"/>
                </a:solidFill>
              </a:rPr>
              <a:t>factor</a:t>
            </a:r>
            <a:r>
              <a:rPr lang="pl-PL" sz="2400" b="1" dirty="0">
                <a:solidFill>
                  <a:srgbClr val="5C8A85"/>
                </a:solidFill>
              </a:rPr>
              <a:t> + </a:t>
            </a:r>
            <a:r>
              <a:rPr lang="pl-PL" sz="2400" b="1" dirty="0" err="1">
                <a:solidFill>
                  <a:srgbClr val="5C8A85"/>
                </a:solidFill>
              </a:rPr>
              <a:t>location</a:t>
            </a:r>
            <a:endParaRPr lang="de-DE" b="1" dirty="0">
              <a:solidFill>
                <a:srgbClr val="5C8A85"/>
              </a:solidFill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E23F94B-1924-43BA-8CA6-B2B67A2DA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2928"/>
            <a:ext cx="6743009" cy="2776533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48E1953C-19EB-4ADC-BD7A-4DF5CB33A8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2342928"/>
            <a:ext cx="541020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102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pudełko&#10;&#10;Opis wygenerowany automatycznie">
            <a:extLst>
              <a:ext uri="{FF2B5EF4-FFF2-40B4-BE49-F238E27FC236}">
                <a16:creationId xmlns:a16="http://schemas.microsoft.com/office/drawing/2014/main" id="{7087C9A1-E2DC-4411-BEF5-DDA770ED5D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17" y="1541789"/>
            <a:ext cx="4355297" cy="4355297"/>
          </a:xfrm>
          <a:prstGeom prst="rect">
            <a:avLst/>
          </a:prstGeom>
        </p:spPr>
      </p:pic>
      <p:sp>
        <p:nvSpPr>
          <p:cNvPr id="1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dirty="0"/>
              <a:t>10.09.2021</a:t>
            </a:r>
            <a:endParaRPr lang="de-AT" dirty="0"/>
          </a:p>
        </p:txBody>
      </p:sp>
      <p:sp>
        <p:nvSpPr>
          <p:cNvPr id="25" name="Fußzeilenplatzhalt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Sources:</a:t>
            </a:r>
          </a:p>
        </p:txBody>
      </p:sp>
      <p:sp>
        <p:nvSpPr>
          <p:cNvPr id="26" name="Foliennummernplatzhalt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B214-EFBA-47A7-96BC-0C9C5E568A43}" type="slidenum">
              <a:rPr lang="de-AT" smtClean="0"/>
              <a:t>13</a:t>
            </a:fld>
            <a:endParaRPr lang="de-AT" dirty="0"/>
          </a:p>
        </p:txBody>
      </p:sp>
      <p:sp>
        <p:nvSpPr>
          <p:cNvPr id="5" name="Textfeld 4"/>
          <p:cNvSpPr txBox="1"/>
          <p:nvPr/>
        </p:nvSpPr>
        <p:spPr>
          <a:xfrm>
            <a:off x="2678187" y="336282"/>
            <a:ext cx="64569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356E8B"/>
                </a:solidFill>
              </a:rPr>
              <a:t>Building </a:t>
            </a:r>
            <a:r>
              <a:rPr lang="pl-PL" sz="1800" b="1" dirty="0" err="1">
                <a:solidFill>
                  <a:srgbClr val="356E8B"/>
                </a:solidFill>
              </a:rPr>
              <a:t>physics</a:t>
            </a:r>
            <a:r>
              <a:rPr lang="pl-PL" sz="1800" b="1" dirty="0">
                <a:solidFill>
                  <a:srgbClr val="356E8B"/>
                </a:solidFill>
              </a:rPr>
              <a:t> - </a:t>
            </a:r>
            <a:r>
              <a:rPr lang="pl-PL" sz="1800" b="1" dirty="0" err="1">
                <a:solidFill>
                  <a:srgbClr val="356E8B"/>
                </a:solidFill>
              </a:rPr>
              <a:t>fire</a:t>
            </a:r>
            <a:endParaRPr lang="en-US" sz="1800" b="1" dirty="0">
              <a:solidFill>
                <a:srgbClr val="356E8B"/>
              </a:solidFill>
            </a:endParaRPr>
          </a:p>
          <a:p>
            <a:r>
              <a:rPr lang="pl-PL" sz="1200" b="1" dirty="0">
                <a:solidFill>
                  <a:srgbClr val="356E8B"/>
                </a:solidFill>
              </a:rPr>
              <a:t>Łukasz Wesołowski (CUT)</a:t>
            </a:r>
            <a:endParaRPr lang="de-AT" sz="1200" b="1" dirty="0">
              <a:solidFill>
                <a:srgbClr val="356E8B"/>
              </a:solidFill>
            </a:endParaRPr>
          </a:p>
        </p:txBody>
      </p:sp>
      <p:sp>
        <p:nvSpPr>
          <p:cNvPr id="8" name="Textfeld 1">
            <a:extLst>
              <a:ext uri="{FF2B5EF4-FFF2-40B4-BE49-F238E27FC236}">
                <a16:creationId xmlns:a16="http://schemas.microsoft.com/office/drawing/2014/main" id="{425C00F6-B954-4520-9925-55D0097DD398}"/>
              </a:ext>
            </a:extLst>
          </p:cNvPr>
          <p:cNvSpPr txBox="1"/>
          <p:nvPr/>
        </p:nvSpPr>
        <p:spPr>
          <a:xfrm>
            <a:off x="117312" y="1130920"/>
            <a:ext cx="99141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err="1">
                <a:solidFill>
                  <a:srgbClr val="5C8A85"/>
                </a:solidFill>
              </a:rPr>
              <a:t>Fire</a:t>
            </a:r>
            <a:r>
              <a:rPr lang="pl-PL" sz="2400" b="1" dirty="0">
                <a:solidFill>
                  <a:srgbClr val="5C8A85"/>
                </a:solidFill>
              </a:rPr>
              <a:t> </a:t>
            </a:r>
            <a:r>
              <a:rPr lang="pl-PL" sz="2400" b="1" dirty="0" err="1">
                <a:solidFill>
                  <a:srgbClr val="5C8A85"/>
                </a:solidFill>
              </a:rPr>
              <a:t>coveres</a:t>
            </a:r>
            <a:r>
              <a:rPr lang="pl-PL" sz="2400" b="1" dirty="0">
                <a:solidFill>
                  <a:srgbClr val="5C8A85"/>
                </a:solidFill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pl-PL" b="1" dirty="0" err="1">
                <a:solidFill>
                  <a:srgbClr val="5C8A85"/>
                </a:solidFill>
              </a:rPr>
              <a:t>Boards</a:t>
            </a:r>
            <a:endParaRPr lang="pl-PL" b="1" dirty="0">
              <a:solidFill>
                <a:srgbClr val="5C8A85"/>
              </a:solidFill>
            </a:endParaRPr>
          </a:p>
          <a:p>
            <a:pPr marL="342900" indent="-342900">
              <a:buFontTx/>
              <a:buChar char="-"/>
            </a:pPr>
            <a:endParaRPr lang="pl-PL" b="1" dirty="0">
              <a:solidFill>
                <a:srgbClr val="5C8A85"/>
              </a:solidFill>
            </a:endParaRPr>
          </a:p>
          <a:p>
            <a:pPr marL="342900" indent="-342900">
              <a:buFontTx/>
              <a:buChar char="-"/>
            </a:pPr>
            <a:r>
              <a:rPr lang="pl-PL" b="1" dirty="0" err="1">
                <a:solidFill>
                  <a:srgbClr val="5C8A85"/>
                </a:solidFill>
              </a:rPr>
              <a:t>Paints</a:t>
            </a:r>
            <a:endParaRPr lang="pl-PL" b="1" dirty="0">
              <a:solidFill>
                <a:srgbClr val="5C8A85"/>
              </a:solidFill>
            </a:endParaRPr>
          </a:p>
          <a:p>
            <a:pPr marL="342900" indent="-342900">
              <a:buFontTx/>
              <a:buChar char="-"/>
            </a:pPr>
            <a:endParaRPr lang="pl-PL" b="1" dirty="0">
              <a:solidFill>
                <a:srgbClr val="5C8A85"/>
              </a:solidFill>
            </a:endParaRPr>
          </a:p>
          <a:p>
            <a:pPr marL="342900" indent="-342900">
              <a:buFontTx/>
              <a:buChar char="-"/>
            </a:pPr>
            <a:r>
              <a:rPr lang="pl-PL" b="1" dirty="0" err="1">
                <a:solidFill>
                  <a:srgbClr val="5C8A85"/>
                </a:solidFill>
              </a:rPr>
              <a:t>Sprays</a:t>
            </a:r>
            <a:endParaRPr lang="pl-PL" b="1" dirty="0">
              <a:solidFill>
                <a:srgbClr val="5C8A85"/>
              </a:solidFill>
            </a:endParaRPr>
          </a:p>
          <a:p>
            <a:pPr marL="342900" indent="-342900">
              <a:buFontTx/>
              <a:buChar char="-"/>
            </a:pPr>
            <a:endParaRPr lang="pl-PL" b="1" dirty="0">
              <a:solidFill>
                <a:srgbClr val="5C8A85"/>
              </a:solidFill>
            </a:endParaRPr>
          </a:p>
          <a:p>
            <a:pPr marL="342900" indent="-342900">
              <a:buFontTx/>
              <a:buChar char="-"/>
            </a:pPr>
            <a:r>
              <a:rPr lang="pl-PL" b="1" dirty="0" err="1">
                <a:solidFill>
                  <a:srgbClr val="5C8A85"/>
                </a:solidFill>
              </a:rPr>
              <a:t>Expanding</a:t>
            </a:r>
            <a:endParaRPr lang="pl-PL" b="1" dirty="0">
              <a:solidFill>
                <a:srgbClr val="5C8A85"/>
              </a:solidFill>
            </a:endParaRPr>
          </a:p>
          <a:p>
            <a:r>
              <a:rPr lang="pl-PL" b="1" dirty="0">
                <a:solidFill>
                  <a:srgbClr val="5C8A85"/>
                </a:solidFill>
              </a:rPr>
              <a:t>     materials</a:t>
            </a:r>
          </a:p>
          <a:p>
            <a:pPr marL="342900" indent="-342900">
              <a:buFontTx/>
              <a:buChar char="-"/>
            </a:pPr>
            <a:endParaRPr lang="pl-PL" sz="2400" b="1" dirty="0">
              <a:solidFill>
                <a:srgbClr val="5C8A85"/>
              </a:solidFill>
            </a:endParaRPr>
          </a:p>
          <a:p>
            <a:endParaRPr lang="pl-PL" sz="2400" b="1" dirty="0">
              <a:solidFill>
                <a:srgbClr val="5C8A85"/>
              </a:solidFill>
            </a:endParaRPr>
          </a:p>
          <a:p>
            <a:endParaRPr lang="pl-PL" sz="2400" b="1" dirty="0">
              <a:solidFill>
                <a:srgbClr val="5C8A85"/>
              </a:solidFill>
            </a:endParaRPr>
          </a:p>
        </p:txBody>
      </p:sp>
      <p:pic>
        <p:nvPicPr>
          <p:cNvPr id="7" name="Obraz 6" descr="Obraz zawierający ściana&#10;&#10;Opis wygenerowany automatycznie">
            <a:extLst>
              <a:ext uri="{FF2B5EF4-FFF2-40B4-BE49-F238E27FC236}">
                <a16:creationId xmlns:a16="http://schemas.microsoft.com/office/drawing/2014/main" id="{43A00309-9CEA-4783-8D07-D54327140C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922" y="1446628"/>
            <a:ext cx="6420678" cy="428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54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dirty="0"/>
              <a:t>10.09.2021</a:t>
            </a:r>
            <a:endParaRPr lang="de-AT" dirty="0"/>
          </a:p>
        </p:txBody>
      </p:sp>
      <p:sp>
        <p:nvSpPr>
          <p:cNvPr id="25" name="Fußzeilenplatzhalt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Sources:</a:t>
            </a:r>
          </a:p>
        </p:txBody>
      </p:sp>
      <p:sp>
        <p:nvSpPr>
          <p:cNvPr id="26" name="Foliennummernplatzhalt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B214-EFBA-47A7-96BC-0C9C5E568A43}" type="slidenum">
              <a:rPr lang="de-AT" smtClean="0"/>
              <a:t>14</a:t>
            </a:fld>
            <a:endParaRPr lang="de-AT" dirty="0"/>
          </a:p>
        </p:txBody>
      </p:sp>
      <p:sp>
        <p:nvSpPr>
          <p:cNvPr id="5" name="Textfeld 4"/>
          <p:cNvSpPr txBox="1"/>
          <p:nvPr/>
        </p:nvSpPr>
        <p:spPr>
          <a:xfrm>
            <a:off x="2678187" y="336282"/>
            <a:ext cx="64569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356E8B"/>
                </a:solidFill>
              </a:rPr>
              <a:t>Building </a:t>
            </a:r>
            <a:r>
              <a:rPr lang="pl-PL" sz="1800" b="1" dirty="0" err="1">
                <a:solidFill>
                  <a:srgbClr val="356E8B"/>
                </a:solidFill>
              </a:rPr>
              <a:t>physics</a:t>
            </a:r>
            <a:r>
              <a:rPr lang="pl-PL" sz="1800" b="1" dirty="0">
                <a:solidFill>
                  <a:srgbClr val="356E8B"/>
                </a:solidFill>
              </a:rPr>
              <a:t> - </a:t>
            </a:r>
            <a:r>
              <a:rPr lang="pl-PL" sz="1800" b="1" dirty="0" err="1">
                <a:solidFill>
                  <a:srgbClr val="356E8B"/>
                </a:solidFill>
              </a:rPr>
              <a:t>fire</a:t>
            </a:r>
            <a:endParaRPr lang="en-US" sz="1800" b="1" dirty="0">
              <a:solidFill>
                <a:srgbClr val="356E8B"/>
              </a:solidFill>
            </a:endParaRPr>
          </a:p>
          <a:p>
            <a:r>
              <a:rPr lang="pl-PL" sz="1200" b="1" dirty="0">
                <a:solidFill>
                  <a:srgbClr val="356E8B"/>
                </a:solidFill>
              </a:rPr>
              <a:t>Łukasz Wesołowski (CUT)</a:t>
            </a:r>
            <a:endParaRPr lang="de-AT" sz="1200" b="1" dirty="0">
              <a:solidFill>
                <a:srgbClr val="356E8B"/>
              </a:solidFill>
            </a:endParaRPr>
          </a:p>
        </p:txBody>
      </p:sp>
      <p:sp>
        <p:nvSpPr>
          <p:cNvPr id="8" name="Textfeld 1">
            <a:extLst>
              <a:ext uri="{FF2B5EF4-FFF2-40B4-BE49-F238E27FC236}">
                <a16:creationId xmlns:a16="http://schemas.microsoft.com/office/drawing/2014/main" id="{425C00F6-B954-4520-9925-55D0097DD398}"/>
              </a:ext>
            </a:extLst>
          </p:cNvPr>
          <p:cNvSpPr txBox="1"/>
          <p:nvPr/>
        </p:nvSpPr>
        <p:spPr>
          <a:xfrm>
            <a:off x="117312" y="1130920"/>
            <a:ext cx="99141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err="1">
                <a:solidFill>
                  <a:srgbClr val="5C8A85"/>
                </a:solidFill>
              </a:rPr>
              <a:t>Timber</a:t>
            </a:r>
            <a:r>
              <a:rPr lang="pl-PL" sz="2400" b="1" dirty="0">
                <a:solidFill>
                  <a:srgbClr val="5C8A85"/>
                </a:solidFill>
              </a:rPr>
              <a:t> – non </a:t>
            </a:r>
            <a:r>
              <a:rPr lang="pl-PL" sz="2400" b="1" dirty="0" err="1">
                <a:solidFill>
                  <a:srgbClr val="5C8A85"/>
                </a:solidFill>
              </a:rPr>
              <a:t>comustible</a:t>
            </a:r>
            <a:r>
              <a:rPr lang="pl-PL" sz="2400" b="1" dirty="0">
                <a:solidFill>
                  <a:srgbClr val="5C8A85"/>
                </a:solidFill>
              </a:rPr>
              <a:t> </a:t>
            </a:r>
            <a:r>
              <a:rPr lang="pl-PL" sz="2400" b="1" dirty="0" err="1">
                <a:solidFill>
                  <a:srgbClr val="5C8A85"/>
                </a:solidFill>
              </a:rPr>
              <a:t>material</a:t>
            </a:r>
            <a:r>
              <a:rPr lang="pl-PL" sz="2400" b="1" dirty="0">
                <a:solidFill>
                  <a:srgbClr val="5C8A85"/>
                </a:solidFill>
              </a:rPr>
              <a:t>?</a:t>
            </a:r>
            <a:endParaRPr lang="pl-PL" b="1" dirty="0">
              <a:solidFill>
                <a:srgbClr val="5C8A85"/>
              </a:solidFill>
            </a:endParaRPr>
          </a:p>
          <a:p>
            <a:pPr marL="342900" indent="-342900">
              <a:buFontTx/>
              <a:buChar char="-"/>
            </a:pPr>
            <a:endParaRPr lang="pl-PL" sz="2400" b="1" dirty="0">
              <a:solidFill>
                <a:srgbClr val="5C8A85"/>
              </a:solidFill>
            </a:endParaRPr>
          </a:p>
          <a:p>
            <a:endParaRPr lang="pl-PL" sz="2400" b="1" dirty="0">
              <a:solidFill>
                <a:srgbClr val="5C8A85"/>
              </a:solidFill>
            </a:endParaRPr>
          </a:p>
          <a:p>
            <a:endParaRPr lang="pl-PL" sz="2400" b="1" dirty="0">
              <a:solidFill>
                <a:srgbClr val="5C8A85"/>
              </a:solidFill>
            </a:endParaRPr>
          </a:p>
        </p:txBody>
      </p:sp>
      <p:pic>
        <p:nvPicPr>
          <p:cNvPr id="3" name="Obraz 2" descr="Obraz zawierający drewno, drewniane, kontener&#10;&#10;Opis wygenerowany automatycznie">
            <a:extLst>
              <a:ext uri="{FF2B5EF4-FFF2-40B4-BE49-F238E27FC236}">
                <a16:creationId xmlns:a16="http://schemas.microsoft.com/office/drawing/2014/main" id="{7292C5C9-F922-4034-8127-B736759DB8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159" y="1610722"/>
            <a:ext cx="5715000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321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dirty="0"/>
              <a:t>10.09.2021</a:t>
            </a:r>
            <a:endParaRPr lang="de-AT" dirty="0"/>
          </a:p>
        </p:txBody>
      </p:sp>
      <p:sp>
        <p:nvSpPr>
          <p:cNvPr id="25" name="Fußzeilenplatzhalt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Sources:</a:t>
            </a:r>
          </a:p>
        </p:txBody>
      </p:sp>
      <p:sp>
        <p:nvSpPr>
          <p:cNvPr id="26" name="Foliennummernplatzhalt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B214-EFBA-47A7-96BC-0C9C5E568A43}" type="slidenum">
              <a:rPr lang="de-AT" smtClean="0"/>
              <a:t>15</a:t>
            </a:fld>
            <a:endParaRPr lang="de-AT" dirty="0"/>
          </a:p>
        </p:txBody>
      </p:sp>
      <p:sp>
        <p:nvSpPr>
          <p:cNvPr id="5" name="Textfeld 4"/>
          <p:cNvSpPr txBox="1"/>
          <p:nvPr/>
        </p:nvSpPr>
        <p:spPr>
          <a:xfrm>
            <a:off x="2678187" y="336282"/>
            <a:ext cx="64569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356E8B"/>
                </a:solidFill>
              </a:rPr>
              <a:t>Building </a:t>
            </a:r>
            <a:r>
              <a:rPr lang="pl-PL" sz="1800" b="1" dirty="0" err="1">
                <a:solidFill>
                  <a:srgbClr val="356E8B"/>
                </a:solidFill>
              </a:rPr>
              <a:t>physics</a:t>
            </a:r>
            <a:r>
              <a:rPr lang="pl-PL" sz="1800" b="1" dirty="0">
                <a:solidFill>
                  <a:srgbClr val="356E8B"/>
                </a:solidFill>
              </a:rPr>
              <a:t> - </a:t>
            </a:r>
            <a:r>
              <a:rPr lang="pl-PL" sz="1800" b="1" dirty="0" err="1">
                <a:solidFill>
                  <a:srgbClr val="356E8B"/>
                </a:solidFill>
              </a:rPr>
              <a:t>fire</a:t>
            </a:r>
            <a:endParaRPr lang="en-US" sz="1800" b="1" dirty="0">
              <a:solidFill>
                <a:srgbClr val="356E8B"/>
              </a:solidFill>
            </a:endParaRPr>
          </a:p>
          <a:p>
            <a:r>
              <a:rPr lang="pl-PL" sz="1200" b="1" dirty="0">
                <a:solidFill>
                  <a:srgbClr val="356E8B"/>
                </a:solidFill>
              </a:rPr>
              <a:t>Łukasz Wesołowski (CUT)</a:t>
            </a:r>
            <a:endParaRPr lang="de-AT" sz="1200" b="1" dirty="0">
              <a:solidFill>
                <a:srgbClr val="356E8B"/>
              </a:solidFill>
            </a:endParaRPr>
          </a:p>
        </p:txBody>
      </p:sp>
      <p:sp>
        <p:nvSpPr>
          <p:cNvPr id="8" name="Textfeld 1">
            <a:extLst>
              <a:ext uri="{FF2B5EF4-FFF2-40B4-BE49-F238E27FC236}">
                <a16:creationId xmlns:a16="http://schemas.microsoft.com/office/drawing/2014/main" id="{425C00F6-B954-4520-9925-55D0097DD398}"/>
              </a:ext>
            </a:extLst>
          </p:cNvPr>
          <p:cNvSpPr txBox="1"/>
          <p:nvPr/>
        </p:nvSpPr>
        <p:spPr>
          <a:xfrm>
            <a:off x="117312" y="1130920"/>
            <a:ext cx="99141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err="1">
                <a:solidFill>
                  <a:srgbClr val="5C8A85"/>
                </a:solidFill>
              </a:rPr>
              <a:t>Timber</a:t>
            </a:r>
            <a:r>
              <a:rPr lang="pl-PL" sz="2400" b="1" dirty="0">
                <a:solidFill>
                  <a:srgbClr val="5C8A85"/>
                </a:solidFill>
              </a:rPr>
              <a:t> – non </a:t>
            </a:r>
            <a:r>
              <a:rPr lang="pl-PL" sz="2400" b="1" dirty="0" err="1">
                <a:solidFill>
                  <a:srgbClr val="5C8A85"/>
                </a:solidFill>
              </a:rPr>
              <a:t>comustible</a:t>
            </a:r>
            <a:r>
              <a:rPr lang="pl-PL" sz="2400" b="1" dirty="0">
                <a:solidFill>
                  <a:srgbClr val="5C8A85"/>
                </a:solidFill>
              </a:rPr>
              <a:t> </a:t>
            </a:r>
            <a:r>
              <a:rPr lang="pl-PL" sz="2400" b="1" dirty="0" err="1">
                <a:solidFill>
                  <a:srgbClr val="5C8A85"/>
                </a:solidFill>
              </a:rPr>
              <a:t>material</a:t>
            </a:r>
            <a:r>
              <a:rPr lang="pl-PL" sz="2400" b="1" dirty="0">
                <a:solidFill>
                  <a:srgbClr val="5C8A85"/>
                </a:solidFill>
              </a:rPr>
              <a:t> !</a:t>
            </a:r>
            <a:endParaRPr lang="pl-PL" b="1" dirty="0">
              <a:solidFill>
                <a:srgbClr val="5C8A85"/>
              </a:solidFill>
            </a:endParaRPr>
          </a:p>
          <a:p>
            <a:pPr marL="342900" indent="-342900">
              <a:buFontTx/>
              <a:buChar char="-"/>
            </a:pPr>
            <a:endParaRPr lang="pl-PL" sz="2400" b="1" dirty="0">
              <a:solidFill>
                <a:srgbClr val="5C8A85"/>
              </a:solidFill>
            </a:endParaRPr>
          </a:p>
          <a:p>
            <a:endParaRPr lang="pl-PL" sz="2400" b="1" dirty="0">
              <a:solidFill>
                <a:srgbClr val="5C8A85"/>
              </a:solidFill>
            </a:endParaRPr>
          </a:p>
          <a:p>
            <a:endParaRPr lang="pl-PL" sz="2400" b="1" dirty="0">
              <a:solidFill>
                <a:srgbClr val="5C8A85"/>
              </a:solidFill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773EEA8-CC0F-4C49-AA92-9AAA58A076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475" y="1541722"/>
            <a:ext cx="5836367" cy="442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267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dirty="0"/>
              <a:t>10.09.2021</a:t>
            </a:r>
            <a:endParaRPr lang="de-AT" dirty="0"/>
          </a:p>
        </p:txBody>
      </p:sp>
      <p:sp>
        <p:nvSpPr>
          <p:cNvPr id="25" name="Fußzeilenplatzhalt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Sources:</a:t>
            </a:r>
          </a:p>
        </p:txBody>
      </p:sp>
      <p:sp>
        <p:nvSpPr>
          <p:cNvPr id="26" name="Foliennummernplatzhalt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B214-EFBA-47A7-96BC-0C9C5E568A43}" type="slidenum">
              <a:rPr lang="de-AT" smtClean="0"/>
              <a:t>16</a:t>
            </a:fld>
            <a:endParaRPr lang="de-AT" dirty="0"/>
          </a:p>
        </p:txBody>
      </p:sp>
      <p:sp>
        <p:nvSpPr>
          <p:cNvPr id="5" name="Textfeld 4"/>
          <p:cNvSpPr txBox="1"/>
          <p:nvPr/>
        </p:nvSpPr>
        <p:spPr>
          <a:xfrm>
            <a:off x="2678187" y="336282"/>
            <a:ext cx="64569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356E8B"/>
                </a:solidFill>
              </a:rPr>
              <a:t>Building </a:t>
            </a:r>
            <a:r>
              <a:rPr lang="pl-PL" sz="1800" b="1" dirty="0" err="1">
                <a:solidFill>
                  <a:srgbClr val="356E8B"/>
                </a:solidFill>
              </a:rPr>
              <a:t>physics</a:t>
            </a:r>
            <a:r>
              <a:rPr lang="pl-PL" sz="1800" b="1" dirty="0">
                <a:solidFill>
                  <a:srgbClr val="356E8B"/>
                </a:solidFill>
              </a:rPr>
              <a:t> - </a:t>
            </a:r>
            <a:r>
              <a:rPr lang="pl-PL" sz="1800" b="1" dirty="0" err="1">
                <a:solidFill>
                  <a:srgbClr val="356E8B"/>
                </a:solidFill>
              </a:rPr>
              <a:t>fire</a:t>
            </a:r>
            <a:endParaRPr lang="en-US" sz="1800" b="1" dirty="0">
              <a:solidFill>
                <a:srgbClr val="356E8B"/>
              </a:solidFill>
            </a:endParaRPr>
          </a:p>
          <a:p>
            <a:r>
              <a:rPr lang="pl-PL" sz="1200" b="1" dirty="0">
                <a:solidFill>
                  <a:srgbClr val="356E8B"/>
                </a:solidFill>
              </a:rPr>
              <a:t>Łukasz Wesołowski (CUT)</a:t>
            </a:r>
            <a:endParaRPr lang="de-AT" sz="1200" b="1" dirty="0">
              <a:solidFill>
                <a:srgbClr val="356E8B"/>
              </a:solidFill>
            </a:endParaRPr>
          </a:p>
        </p:txBody>
      </p:sp>
      <p:sp>
        <p:nvSpPr>
          <p:cNvPr id="8" name="Textfeld 1">
            <a:extLst>
              <a:ext uri="{FF2B5EF4-FFF2-40B4-BE49-F238E27FC236}">
                <a16:creationId xmlns:a16="http://schemas.microsoft.com/office/drawing/2014/main" id="{425C00F6-B954-4520-9925-55D0097DD398}"/>
              </a:ext>
            </a:extLst>
          </p:cNvPr>
          <p:cNvSpPr txBox="1"/>
          <p:nvPr/>
        </p:nvSpPr>
        <p:spPr>
          <a:xfrm>
            <a:off x="117312" y="1130920"/>
            <a:ext cx="99141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err="1">
                <a:solidFill>
                  <a:srgbClr val="5C8A85"/>
                </a:solidFill>
              </a:rPr>
              <a:t>Timber</a:t>
            </a:r>
            <a:r>
              <a:rPr lang="pl-PL" sz="2400" b="1" dirty="0">
                <a:solidFill>
                  <a:srgbClr val="5C8A85"/>
                </a:solidFill>
              </a:rPr>
              <a:t> – non </a:t>
            </a:r>
            <a:r>
              <a:rPr lang="pl-PL" sz="2400" b="1" dirty="0" err="1">
                <a:solidFill>
                  <a:srgbClr val="5C8A85"/>
                </a:solidFill>
              </a:rPr>
              <a:t>comustible</a:t>
            </a:r>
            <a:r>
              <a:rPr lang="pl-PL" sz="2400" b="1" dirty="0">
                <a:solidFill>
                  <a:srgbClr val="5C8A85"/>
                </a:solidFill>
              </a:rPr>
              <a:t> </a:t>
            </a:r>
            <a:r>
              <a:rPr lang="pl-PL" sz="2400" b="1" dirty="0" err="1">
                <a:solidFill>
                  <a:srgbClr val="5C8A85"/>
                </a:solidFill>
              </a:rPr>
              <a:t>material</a:t>
            </a:r>
            <a:r>
              <a:rPr lang="pl-PL" sz="2400" b="1" dirty="0">
                <a:solidFill>
                  <a:srgbClr val="5C8A85"/>
                </a:solidFill>
              </a:rPr>
              <a:t> !</a:t>
            </a:r>
            <a:endParaRPr lang="pl-PL" b="1" dirty="0">
              <a:solidFill>
                <a:srgbClr val="5C8A85"/>
              </a:solidFill>
            </a:endParaRPr>
          </a:p>
          <a:p>
            <a:pPr marL="342900" indent="-342900">
              <a:buFontTx/>
              <a:buChar char="-"/>
            </a:pPr>
            <a:endParaRPr lang="pl-PL" sz="2400" b="1" dirty="0">
              <a:solidFill>
                <a:srgbClr val="5C8A85"/>
              </a:solidFill>
            </a:endParaRPr>
          </a:p>
          <a:p>
            <a:endParaRPr lang="pl-PL" sz="2400" b="1" dirty="0">
              <a:solidFill>
                <a:srgbClr val="5C8A85"/>
              </a:solidFill>
            </a:endParaRPr>
          </a:p>
          <a:p>
            <a:endParaRPr lang="pl-PL" sz="2400" b="1" dirty="0">
              <a:solidFill>
                <a:srgbClr val="5C8A85"/>
              </a:solidFill>
            </a:endParaRPr>
          </a:p>
        </p:txBody>
      </p:sp>
      <p:pic>
        <p:nvPicPr>
          <p:cNvPr id="6" name="Obraz 5" descr="Obraz zawierający tekst, sprzęt elektroniczny&#10;&#10;Opis wygenerowany automatycznie">
            <a:extLst>
              <a:ext uri="{FF2B5EF4-FFF2-40B4-BE49-F238E27FC236}">
                <a16:creationId xmlns:a16="http://schemas.microsoft.com/office/drawing/2014/main" id="{0234724A-C048-4936-B1E6-9FCCEE84E0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270" y="1562588"/>
            <a:ext cx="6333460" cy="441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38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dirty="0"/>
              <a:t>10.09.2021</a:t>
            </a:r>
            <a:endParaRPr lang="de-AT" dirty="0"/>
          </a:p>
        </p:txBody>
      </p:sp>
      <p:sp>
        <p:nvSpPr>
          <p:cNvPr id="25" name="Fußzeilenplatzhalt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Sources:</a:t>
            </a:r>
          </a:p>
        </p:txBody>
      </p:sp>
      <p:sp>
        <p:nvSpPr>
          <p:cNvPr id="26" name="Foliennummernplatzhalt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B214-EFBA-47A7-96BC-0C9C5E568A43}" type="slidenum">
              <a:rPr lang="de-AT" smtClean="0"/>
              <a:t>17</a:t>
            </a:fld>
            <a:endParaRPr lang="de-AT" dirty="0"/>
          </a:p>
        </p:txBody>
      </p:sp>
      <p:sp>
        <p:nvSpPr>
          <p:cNvPr id="5" name="Textfeld 4"/>
          <p:cNvSpPr txBox="1"/>
          <p:nvPr/>
        </p:nvSpPr>
        <p:spPr>
          <a:xfrm>
            <a:off x="2678187" y="336282"/>
            <a:ext cx="64569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356E8B"/>
                </a:solidFill>
              </a:rPr>
              <a:t>Building </a:t>
            </a:r>
            <a:r>
              <a:rPr lang="pl-PL" sz="1800" b="1" dirty="0" err="1">
                <a:solidFill>
                  <a:srgbClr val="356E8B"/>
                </a:solidFill>
              </a:rPr>
              <a:t>physics</a:t>
            </a:r>
            <a:r>
              <a:rPr lang="pl-PL" sz="1800" b="1" dirty="0">
                <a:solidFill>
                  <a:srgbClr val="356E8B"/>
                </a:solidFill>
              </a:rPr>
              <a:t> - </a:t>
            </a:r>
            <a:r>
              <a:rPr lang="pl-PL" sz="1800" b="1" dirty="0" err="1">
                <a:solidFill>
                  <a:srgbClr val="356E8B"/>
                </a:solidFill>
              </a:rPr>
              <a:t>fire</a:t>
            </a:r>
            <a:endParaRPr lang="en-US" sz="1800" b="1" dirty="0">
              <a:solidFill>
                <a:srgbClr val="356E8B"/>
              </a:solidFill>
            </a:endParaRPr>
          </a:p>
          <a:p>
            <a:r>
              <a:rPr lang="pl-PL" sz="1200" b="1" dirty="0">
                <a:solidFill>
                  <a:srgbClr val="356E8B"/>
                </a:solidFill>
              </a:rPr>
              <a:t>Łukasz Wesołowski (CUT)</a:t>
            </a:r>
            <a:endParaRPr lang="de-AT" sz="1200" b="1" dirty="0">
              <a:solidFill>
                <a:srgbClr val="356E8B"/>
              </a:solidFill>
            </a:endParaRPr>
          </a:p>
        </p:txBody>
      </p:sp>
      <p:sp>
        <p:nvSpPr>
          <p:cNvPr id="8" name="Textfeld 1">
            <a:extLst>
              <a:ext uri="{FF2B5EF4-FFF2-40B4-BE49-F238E27FC236}">
                <a16:creationId xmlns:a16="http://schemas.microsoft.com/office/drawing/2014/main" id="{425C00F6-B954-4520-9925-55D0097DD398}"/>
              </a:ext>
            </a:extLst>
          </p:cNvPr>
          <p:cNvSpPr txBox="1"/>
          <p:nvPr/>
        </p:nvSpPr>
        <p:spPr>
          <a:xfrm>
            <a:off x="117312" y="1130920"/>
            <a:ext cx="99141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err="1">
                <a:solidFill>
                  <a:srgbClr val="5C8A85"/>
                </a:solidFill>
              </a:rPr>
              <a:t>Joints</a:t>
            </a:r>
            <a:r>
              <a:rPr lang="pl-PL" sz="2400" b="1" dirty="0">
                <a:solidFill>
                  <a:srgbClr val="5C8A85"/>
                </a:solidFill>
              </a:rPr>
              <a:t>:</a:t>
            </a:r>
            <a:endParaRPr lang="pl-PL" b="1" dirty="0">
              <a:solidFill>
                <a:srgbClr val="5C8A85"/>
              </a:solidFill>
            </a:endParaRPr>
          </a:p>
          <a:p>
            <a:pPr marL="342900" indent="-342900">
              <a:buFontTx/>
              <a:buChar char="-"/>
            </a:pPr>
            <a:endParaRPr lang="pl-PL" sz="2400" b="1" dirty="0">
              <a:solidFill>
                <a:srgbClr val="5C8A85"/>
              </a:solidFill>
            </a:endParaRPr>
          </a:p>
          <a:p>
            <a:endParaRPr lang="pl-PL" sz="2400" b="1" dirty="0">
              <a:solidFill>
                <a:srgbClr val="5C8A85"/>
              </a:solidFill>
            </a:endParaRPr>
          </a:p>
          <a:p>
            <a:endParaRPr lang="pl-PL" sz="2400" b="1" dirty="0">
              <a:solidFill>
                <a:srgbClr val="5C8A85"/>
              </a:solidFill>
            </a:endParaRPr>
          </a:p>
        </p:txBody>
      </p:sp>
      <p:pic>
        <p:nvPicPr>
          <p:cNvPr id="3" name="Obraz 2" descr="Obraz zawierający podłoże, zewnętrzne, stare&#10;&#10;Opis wygenerowany automatycznie">
            <a:extLst>
              <a:ext uri="{FF2B5EF4-FFF2-40B4-BE49-F238E27FC236}">
                <a16:creationId xmlns:a16="http://schemas.microsoft.com/office/drawing/2014/main" id="{1E9AB086-07B7-4FE6-B8C0-CEB5AE4A1C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269" y="1130919"/>
            <a:ext cx="2726195" cy="4845811"/>
          </a:xfrm>
          <a:prstGeom prst="rect">
            <a:avLst/>
          </a:prstGeom>
        </p:spPr>
      </p:pic>
      <p:pic>
        <p:nvPicPr>
          <p:cNvPr id="7" name="Obraz 6" descr="Obraz zawierający podłoże, zewnętrzne, stare, beton&#10;&#10;Opis wygenerowany automatycznie">
            <a:extLst>
              <a:ext uri="{FF2B5EF4-FFF2-40B4-BE49-F238E27FC236}">
                <a16:creationId xmlns:a16="http://schemas.microsoft.com/office/drawing/2014/main" id="{97CA7F82-6C14-449C-9B4F-6534F6071D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799" y="1130919"/>
            <a:ext cx="8614773" cy="484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5781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dirty="0"/>
              <a:t>10.09.2021</a:t>
            </a:r>
            <a:endParaRPr lang="de-AT" dirty="0"/>
          </a:p>
        </p:txBody>
      </p:sp>
      <p:sp>
        <p:nvSpPr>
          <p:cNvPr id="25" name="Fußzeilenplatzhalt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Sources:</a:t>
            </a:r>
          </a:p>
        </p:txBody>
      </p:sp>
      <p:sp>
        <p:nvSpPr>
          <p:cNvPr id="26" name="Foliennummernplatzhalt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B214-EFBA-47A7-96BC-0C9C5E568A43}" type="slidenum">
              <a:rPr lang="de-AT" smtClean="0"/>
              <a:t>18</a:t>
            </a:fld>
            <a:endParaRPr lang="de-AT" dirty="0"/>
          </a:p>
        </p:txBody>
      </p:sp>
      <p:sp>
        <p:nvSpPr>
          <p:cNvPr id="5" name="Textfeld 4"/>
          <p:cNvSpPr txBox="1"/>
          <p:nvPr/>
        </p:nvSpPr>
        <p:spPr>
          <a:xfrm>
            <a:off x="2678187" y="336282"/>
            <a:ext cx="64569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356E8B"/>
                </a:solidFill>
              </a:rPr>
              <a:t>Building </a:t>
            </a:r>
            <a:r>
              <a:rPr lang="pl-PL" sz="1800" b="1" dirty="0" err="1">
                <a:solidFill>
                  <a:srgbClr val="356E8B"/>
                </a:solidFill>
              </a:rPr>
              <a:t>physics</a:t>
            </a:r>
            <a:r>
              <a:rPr lang="pl-PL" sz="1800" b="1" dirty="0">
                <a:solidFill>
                  <a:srgbClr val="356E8B"/>
                </a:solidFill>
              </a:rPr>
              <a:t> - </a:t>
            </a:r>
            <a:r>
              <a:rPr lang="pl-PL" sz="1800" b="1" dirty="0" err="1">
                <a:solidFill>
                  <a:srgbClr val="356E8B"/>
                </a:solidFill>
              </a:rPr>
              <a:t>fire</a:t>
            </a:r>
            <a:endParaRPr lang="en-US" sz="1800" b="1" dirty="0">
              <a:solidFill>
                <a:srgbClr val="356E8B"/>
              </a:solidFill>
            </a:endParaRPr>
          </a:p>
          <a:p>
            <a:r>
              <a:rPr lang="pl-PL" sz="1200" b="1" dirty="0">
                <a:solidFill>
                  <a:srgbClr val="356E8B"/>
                </a:solidFill>
              </a:rPr>
              <a:t>Łukasz Wesołowski (CUT)</a:t>
            </a:r>
            <a:endParaRPr lang="de-AT" sz="1200" b="1" dirty="0">
              <a:solidFill>
                <a:srgbClr val="356E8B"/>
              </a:solidFill>
            </a:endParaRPr>
          </a:p>
        </p:txBody>
      </p:sp>
      <p:sp>
        <p:nvSpPr>
          <p:cNvPr id="8" name="Textfeld 1">
            <a:extLst>
              <a:ext uri="{FF2B5EF4-FFF2-40B4-BE49-F238E27FC236}">
                <a16:creationId xmlns:a16="http://schemas.microsoft.com/office/drawing/2014/main" id="{425C00F6-B954-4520-9925-55D0097DD398}"/>
              </a:ext>
            </a:extLst>
          </p:cNvPr>
          <p:cNvSpPr txBox="1"/>
          <p:nvPr/>
        </p:nvSpPr>
        <p:spPr>
          <a:xfrm>
            <a:off x="117312" y="1130920"/>
            <a:ext cx="99141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err="1">
                <a:solidFill>
                  <a:srgbClr val="5C8A85"/>
                </a:solidFill>
              </a:rPr>
              <a:t>Joints</a:t>
            </a:r>
            <a:r>
              <a:rPr lang="pl-PL" sz="2400" b="1" dirty="0">
                <a:solidFill>
                  <a:srgbClr val="5C8A85"/>
                </a:solidFill>
              </a:rPr>
              <a:t>:</a:t>
            </a:r>
            <a:endParaRPr lang="pl-PL" b="1" dirty="0">
              <a:solidFill>
                <a:srgbClr val="5C8A85"/>
              </a:solidFill>
            </a:endParaRPr>
          </a:p>
          <a:p>
            <a:pPr marL="342900" indent="-342900">
              <a:buFontTx/>
              <a:buChar char="-"/>
            </a:pPr>
            <a:endParaRPr lang="pl-PL" sz="2400" b="1" dirty="0">
              <a:solidFill>
                <a:srgbClr val="5C8A85"/>
              </a:solidFill>
            </a:endParaRPr>
          </a:p>
          <a:p>
            <a:endParaRPr lang="pl-PL" sz="2400" b="1" dirty="0">
              <a:solidFill>
                <a:srgbClr val="5C8A85"/>
              </a:solidFill>
            </a:endParaRPr>
          </a:p>
          <a:p>
            <a:endParaRPr lang="pl-PL" sz="2400" b="1" dirty="0">
              <a:solidFill>
                <a:srgbClr val="5C8A85"/>
              </a:solidFill>
            </a:endParaRPr>
          </a:p>
        </p:txBody>
      </p:sp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B7BBFD8C-80B5-4D74-931C-41A8C67838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765" y="1217032"/>
            <a:ext cx="7915932" cy="4653702"/>
          </a:xfrm>
          <a:prstGeom prst="rect">
            <a:avLst/>
          </a:prstGeom>
        </p:spPr>
      </p:pic>
      <p:sp>
        <p:nvSpPr>
          <p:cNvPr id="6" name="Znak mnożenia 5">
            <a:extLst>
              <a:ext uri="{FF2B5EF4-FFF2-40B4-BE49-F238E27FC236}">
                <a16:creationId xmlns:a16="http://schemas.microsoft.com/office/drawing/2014/main" id="{9579B42C-953C-4746-85B6-F99F4341600D}"/>
              </a:ext>
            </a:extLst>
          </p:cNvPr>
          <p:cNvSpPr/>
          <p:nvPr/>
        </p:nvSpPr>
        <p:spPr>
          <a:xfrm>
            <a:off x="9324862" y="1987132"/>
            <a:ext cx="2749826" cy="2883735"/>
          </a:xfrm>
          <a:prstGeom prst="mathMultiply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44851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dirty="0"/>
              <a:t>10.09.2021</a:t>
            </a:r>
            <a:endParaRPr lang="de-AT" dirty="0"/>
          </a:p>
        </p:txBody>
      </p:sp>
      <p:sp>
        <p:nvSpPr>
          <p:cNvPr id="25" name="Fußzeilenplatzhalt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Sources:</a:t>
            </a:r>
          </a:p>
        </p:txBody>
      </p:sp>
      <p:sp>
        <p:nvSpPr>
          <p:cNvPr id="26" name="Foliennummernplatzhalt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B214-EFBA-47A7-96BC-0C9C5E568A43}" type="slidenum">
              <a:rPr lang="de-AT" smtClean="0"/>
              <a:t>19</a:t>
            </a:fld>
            <a:endParaRPr lang="de-AT" dirty="0"/>
          </a:p>
        </p:txBody>
      </p:sp>
      <p:sp>
        <p:nvSpPr>
          <p:cNvPr id="5" name="Textfeld 4"/>
          <p:cNvSpPr txBox="1"/>
          <p:nvPr/>
        </p:nvSpPr>
        <p:spPr>
          <a:xfrm>
            <a:off x="2678187" y="336282"/>
            <a:ext cx="64569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356E8B"/>
                </a:solidFill>
              </a:rPr>
              <a:t>Building </a:t>
            </a:r>
            <a:r>
              <a:rPr lang="pl-PL" sz="1800" b="1" dirty="0" err="1">
                <a:solidFill>
                  <a:srgbClr val="356E8B"/>
                </a:solidFill>
              </a:rPr>
              <a:t>physics</a:t>
            </a:r>
            <a:r>
              <a:rPr lang="pl-PL" sz="1800" b="1" dirty="0">
                <a:solidFill>
                  <a:srgbClr val="356E8B"/>
                </a:solidFill>
              </a:rPr>
              <a:t> - </a:t>
            </a:r>
            <a:r>
              <a:rPr lang="pl-PL" sz="1800" b="1" dirty="0" err="1">
                <a:solidFill>
                  <a:srgbClr val="356E8B"/>
                </a:solidFill>
              </a:rPr>
              <a:t>fire</a:t>
            </a:r>
            <a:endParaRPr lang="en-US" sz="1800" b="1" dirty="0">
              <a:solidFill>
                <a:srgbClr val="356E8B"/>
              </a:solidFill>
            </a:endParaRPr>
          </a:p>
          <a:p>
            <a:r>
              <a:rPr lang="pl-PL" sz="1200" b="1" dirty="0">
                <a:solidFill>
                  <a:srgbClr val="356E8B"/>
                </a:solidFill>
              </a:rPr>
              <a:t>Łukasz Wesołowski (CUT)</a:t>
            </a:r>
            <a:endParaRPr lang="de-AT" sz="1200" b="1" dirty="0">
              <a:solidFill>
                <a:srgbClr val="356E8B"/>
              </a:solidFill>
            </a:endParaRPr>
          </a:p>
        </p:txBody>
      </p:sp>
      <p:sp>
        <p:nvSpPr>
          <p:cNvPr id="8" name="Textfeld 1">
            <a:extLst>
              <a:ext uri="{FF2B5EF4-FFF2-40B4-BE49-F238E27FC236}">
                <a16:creationId xmlns:a16="http://schemas.microsoft.com/office/drawing/2014/main" id="{425C00F6-B954-4520-9925-55D0097DD398}"/>
              </a:ext>
            </a:extLst>
          </p:cNvPr>
          <p:cNvSpPr txBox="1"/>
          <p:nvPr/>
        </p:nvSpPr>
        <p:spPr>
          <a:xfrm>
            <a:off x="117312" y="1130920"/>
            <a:ext cx="99141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err="1">
                <a:solidFill>
                  <a:srgbClr val="5C8A85"/>
                </a:solidFill>
              </a:rPr>
              <a:t>Joints</a:t>
            </a:r>
            <a:r>
              <a:rPr lang="pl-PL" sz="2400" b="1" dirty="0">
                <a:solidFill>
                  <a:srgbClr val="5C8A85"/>
                </a:solidFill>
              </a:rPr>
              <a:t>:</a:t>
            </a:r>
            <a:endParaRPr lang="pl-PL" b="1" dirty="0">
              <a:solidFill>
                <a:srgbClr val="5C8A85"/>
              </a:solidFill>
            </a:endParaRPr>
          </a:p>
          <a:p>
            <a:pPr marL="342900" indent="-342900">
              <a:buFontTx/>
              <a:buChar char="-"/>
            </a:pPr>
            <a:endParaRPr lang="pl-PL" sz="2400" b="1" dirty="0">
              <a:solidFill>
                <a:srgbClr val="5C8A85"/>
              </a:solidFill>
            </a:endParaRPr>
          </a:p>
          <a:p>
            <a:endParaRPr lang="pl-PL" sz="2400" b="1" dirty="0">
              <a:solidFill>
                <a:srgbClr val="5C8A85"/>
              </a:solidFill>
            </a:endParaRPr>
          </a:p>
          <a:p>
            <a:endParaRPr lang="pl-PL" sz="2400" b="1" dirty="0">
              <a:solidFill>
                <a:srgbClr val="5C8A85"/>
              </a:solidFill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9ABEEAA-BC91-43BA-BAFF-2F835246C2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574" y="1025834"/>
            <a:ext cx="3975651" cy="4969564"/>
          </a:xfrm>
          <a:prstGeom prst="rect">
            <a:avLst/>
          </a:prstGeom>
        </p:spPr>
      </p:pic>
      <p:pic>
        <p:nvPicPr>
          <p:cNvPr id="7" name="Obraz 6" descr="Obraz zawierający tekst, pudełko&#10;&#10;Opis wygenerowany automatycznie">
            <a:extLst>
              <a:ext uri="{FF2B5EF4-FFF2-40B4-BE49-F238E27FC236}">
                <a16:creationId xmlns:a16="http://schemas.microsoft.com/office/drawing/2014/main" id="{F9AADBD7-A4AD-4BA9-8847-74CB6D4C9B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12" y="1915750"/>
            <a:ext cx="6687415" cy="401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110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dirty="0"/>
              <a:t>10.09.2021</a:t>
            </a:r>
            <a:endParaRPr lang="de-AT" dirty="0"/>
          </a:p>
        </p:txBody>
      </p:sp>
      <p:sp>
        <p:nvSpPr>
          <p:cNvPr id="25" name="Fußzeilenplatzhalt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Sources:</a:t>
            </a:r>
          </a:p>
        </p:txBody>
      </p:sp>
      <p:sp>
        <p:nvSpPr>
          <p:cNvPr id="26" name="Foliennummernplatzhalt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B214-EFBA-47A7-96BC-0C9C5E568A43}" type="slidenum">
              <a:rPr lang="de-AT" smtClean="0"/>
              <a:t>2</a:t>
            </a:fld>
            <a:endParaRPr lang="de-AT" dirty="0"/>
          </a:p>
        </p:txBody>
      </p:sp>
      <p:sp>
        <p:nvSpPr>
          <p:cNvPr id="5" name="Textfeld 4"/>
          <p:cNvSpPr txBox="1"/>
          <p:nvPr/>
        </p:nvSpPr>
        <p:spPr>
          <a:xfrm>
            <a:off x="2678187" y="336282"/>
            <a:ext cx="64569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356E8B"/>
                </a:solidFill>
              </a:rPr>
              <a:t>Building </a:t>
            </a:r>
            <a:r>
              <a:rPr lang="pl-PL" sz="1800" b="1" dirty="0" err="1">
                <a:solidFill>
                  <a:srgbClr val="356E8B"/>
                </a:solidFill>
              </a:rPr>
              <a:t>physics</a:t>
            </a:r>
            <a:r>
              <a:rPr lang="pl-PL" sz="1800" b="1" dirty="0">
                <a:solidFill>
                  <a:srgbClr val="356E8B"/>
                </a:solidFill>
              </a:rPr>
              <a:t> - </a:t>
            </a:r>
            <a:r>
              <a:rPr lang="pl-PL" sz="1800" b="1" dirty="0" err="1">
                <a:solidFill>
                  <a:srgbClr val="356E8B"/>
                </a:solidFill>
              </a:rPr>
              <a:t>fire</a:t>
            </a:r>
            <a:endParaRPr lang="en-US" sz="1800" b="1" dirty="0">
              <a:solidFill>
                <a:srgbClr val="356E8B"/>
              </a:solidFill>
            </a:endParaRPr>
          </a:p>
          <a:p>
            <a:r>
              <a:rPr lang="pl-PL" sz="1200" b="1" dirty="0">
                <a:solidFill>
                  <a:srgbClr val="356E8B"/>
                </a:solidFill>
              </a:rPr>
              <a:t>Łukasz Wesołowski (CUT)</a:t>
            </a:r>
            <a:endParaRPr lang="de-AT" sz="1200" b="1" dirty="0">
              <a:solidFill>
                <a:srgbClr val="356E8B"/>
              </a:solidFill>
            </a:endParaRPr>
          </a:p>
        </p:txBody>
      </p:sp>
      <p:pic>
        <p:nvPicPr>
          <p:cNvPr id="3" name="Obraz 2" descr="Obraz zawierający zewnętrzne, trawa, niebo, drzewo&#10;&#10;Opis wygenerowany automatycznie">
            <a:extLst>
              <a:ext uri="{FF2B5EF4-FFF2-40B4-BE49-F238E27FC236}">
                <a16:creationId xmlns:a16="http://schemas.microsoft.com/office/drawing/2014/main" id="{CC1ED512-FF33-4084-8C4D-C100E8050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187" y="1130920"/>
            <a:ext cx="7353300" cy="4804156"/>
          </a:xfrm>
          <a:prstGeom prst="rect">
            <a:avLst/>
          </a:prstGeom>
        </p:spPr>
      </p:pic>
      <p:sp>
        <p:nvSpPr>
          <p:cNvPr id="8" name="Textfeld 1">
            <a:extLst>
              <a:ext uri="{FF2B5EF4-FFF2-40B4-BE49-F238E27FC236}">
                <a16:creationId xmlns:a16="http://schemas.microsoft.com/office/drawing/2014/main" id="{425C00F6-B954-4520-9925-55D0097DD398}"/>
              </a:ext>
            </a:extLst>
          </p:cNvPr>
          <p:cNvSpPr txBox="1"/>
          <p:nvPr/>
        </p:nvSpPr>
        <p:spPr>
          <a:xfrm>
            <a:off x="117312" y="1130920"/>
            <a:ext cx="9914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err="1">
                <a:solidFill>
                  <a:srgbClr val="5C8A85"/>
                </a:solidFill>
              </a:rPr>
              <a:t>Timber</a:t>
            </a:r>
            <a:r>
              <a:rPr lang="pl-PL" sz="2400" b="1" dirty="0">
                <a:solidFill>
                  <a:srgbClr val="5C8A85"/>
                </a:solidFill>
              </a:rPr>
              <a:t> and </a:t>
            </a:r>
            <a:r>
              <a:rPr lang="pl-PL" sz="2400" b="1" dirty="0" err="1">
                <a:solidFill>
                  <a:srgbClr val="5C8A85"/>
                </a:solidFill>
              </a:rPr>
              <a:t>fire</a:t>
            </a:r>
            <a:endParaRPr lang="de-DE" b="1" dirty="0">
              <a:solidFill>
                <a:srgbClr val="5C8A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5925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7AF6F1F6-9E63-442D-BDFB-7B165EF1B9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5" t="14616" r="11975" b="17766"/>
          <a:stretch/>
        </p:blipFill>
        <p:spPr>
          <a:xfrm>
            <a:off x="670230" y="1251240"/>
            <a:ext cx="11263458" cy="4739814"/>
          </a:xfrm>
          <a:prstGeom prst="rect">
            <a:avLst/>
          </a:prstGeom>
        </p:spPr>
      </p:pic>
      <p:sp>
        <p:nvSpPr>
          <p:cNvPr id="1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dirty="0"/>
              <a:t>10.09.2021</a:t>
            </a:r>
            <a:endParaRPr lang="de-AT" dirty="0"/>
          </a:p>
        </p:txBody>
      </p:sp>
      <p:sp>
        <p:nvSpPr>
          <p:cNvPr id="25" name="Fußzeilenplatzhalt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Sources:</a:t>
            </a:r>
          </a:p>
        </p:txBody>
      </p:sp>
      <p:sp>
        <p:nvSpPr>
          <p:cNvPr id="26" name="Foliennummernplatzhalt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B214-EFBA-47A7-96BC-0C9C5E568A43}" type="slidenum">
              <a:rPr lang="de-AT" smtClean="0"/>
              <a:t>20</a:t>
            </a:fld>
            <a:endParaRPr lang="de-AT" dirty="0"/>
          </a:p>
        </p:txBody>
      </p:sp>
      <p:sp>
        <p:nvSpPr>
          <p:cNvPr id="5" name="Textfeld 4"/>
          <p:cNvSpPr txBox="1"/>
          <p:nvPr/>
        </p:nvSpPr>
        <p:spPr>
          <a:xfrm>
            <a:off x="2678187" y="336282"/>
            <a:ext cx="64569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356E8B"/>
                </a:solidFill>
              </a:rPr>
              <a:t>Building </a:t>
            </a:r>
            <a:r>
              <a:rPr lang="pl-PL" sz="1800" b="1" dirty="0" err="1">
                <a:solidFill>
                  <a:srgbClr val="356E8B"/>
                </a:solidFill>
              </a:rPr>
              <a:t>physics</a:t>
            </a:r>
            <a:r>
              <a:rPr lang="pl-PL" sz="1800" b="1" dirty="0">
                <a:solidFill>
                  <a:srgbClr val="356E8B"/>
                </a:solidFill>
              </a:rPr>
              <a:t> - </a:t>
            </a:r>
            <a:r>
              <a:rPr lang="pl-PL" sz="1800" b="1" dirty="0" err="1">
                <a:solidFill>
                  <a:srgbClr val="356E8B"/>
                </a:solidFill>
              </a:rPr>
              <a:t>fire</a:t>
            </a:r>
            <a:endParaRPr lang="en-US" sz="1800" b="1" dirty="0">
              <a:solidFill>
                <a:srgbClr val="356E8B"/>
              </a:solidFill>
            </a:endParaRPr>
          </a:p>
          <a:p>
            <a:r>
              <a:rPr lang="pl-PL" sz="1200" b="1" dirty="0">
                <a:solidFill>
                  <a:srgbClr val="356E8B"/>
                </a:solidFill>
              </a:rPr>
              <a:t>Łukasz Wesołowski (CUT)</a:t>
            </a:r>
            <a:endParaRPr lang="de-AT" sz="1200" b="1" dirty="0">
              <a:solidFill>
                <a:srgbClr val="356E8B"/>
              </a:solidFill>
            </a:endParaRPr>
          </a:p>
        </p:txBody>
      </p:sp>
      <p:sp>
        <p:nvSpPr>
          <p:cNvPr id="8" name="Textfeld 1">
            <a:extLst>
              <a:ext uri="{FF2B5EF4-FFF2-40B4-BE49-F238E27FC236}">
                <a16:creationId xmlns:a16="http://schemas.microsoft.com/office/drawing/2014/main" id="{425C00F6-B954-4520-9925-55D0097DD398}"/>
              </a:ext>
            </a:extLst>
          </p:cNvPr>
          <p:cNvSpPr txBox="1"/>
          <p:nvPr/>
        </p:nvSpPr>
        <p:spPr>
          <a:xfrm>
            <a:off x="117312" y="1130920"/>
            <a:ext cx="99141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err="1">
                <a:solidFill>
                  <a:srgbClr val="5C8A85"/>
                </a:solidFill>
              </a:rPr>
              <a:t>Joints</a:t>
            </a:r>
            <a:r>
              <a:rPr lang="pl-PL" sz="2400" b="1" dirty="0">
                <a:solidFill>
                  <a:srgbClr val="5C8A85"/>
                </a:solidFill>
              </a:rPr>
              <a:t>:</a:t>
            </a:r>
            <a:endParaRPr lang="pl-PL" b="1" dirty="0">
              <a:solidFill>
                <a:srgbClr val="5C8A85"/>
              </a:solidFill>
            </a:endParaRPr>
          </a:p>
          <a:p>
            <a:pPr marL="342900" indent="-342900">
              <a:buFontTx/>
              <a:buChar char="-"/>
            </a:pPr>
            <a:endParaRPr lang="pl-PL" sz="2400" b="1" dirty="0">
              <a:solidFill>
                <a:srgbClr val="5C8A85"/>
              </a:solidFill>
            </a:endParaRPr>
          </a:p>
          <a:p>
            <a:endParaRPr lang="pl-PL" sz="2400" b="1" dirty="0">
              <a:solidFill>
                <a:srgbClr val="5C8A85"/>
              </a:solidFill>
            </a:endParaRPr>
          </a:p>
          <a:p>
            <a:endParaRPr lang="pl-PL" sz="2400" b="1" dirty="0">
              <a:solidFill>
                <a:srgbClr val="5C8A85"/>
              </a:solidFill>
            </a:endParaRPr>
          </a:p>
        </p:txBody>
      </p:sp>
      <p:sp>
        <p:nvSpPr>
          <p:cNvPr id="11" name="Znak mnożenia 10">
            <a:extLst>
              <a:ext uri="{FF2B5EF4-FFF2-40B4-BE49-F238E27FC236}">
                <a16:creationId xmlns:a16="http://schemas.microsoft.com/office/drawing/2014/main" id="{01BC471B-AF4A-4A94-BFD9-210AC26FA9BF}"/>
              </a:ext>
            </a:extLst>
          </p:cNvPr>
          <p:cNvSpPr/>
          <p:nvPr/>
        </p:nvSpPr>
        <p:spPr>
          <a:xfrm>
            <a:off x="2678187" y="3437493"/>
            <a:ext cx="1626704" cy="1727161"/>
          </a:xfrm>
          <a:prstGeom prst="mathMultiply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25894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tekst, siedzenie, meble, krzesło&#10;&#10;Opis wygenerowany automatycznie">
            <a:extLst>
              <a:ext uri="{FF2B5EF4-FFF2-40B4-BE49-F238E27FC236}">
                <a16:creationId xmlns:a16="http://schemas.microsoft.com/office/drawing/2014/main" id="{919E04AF-3D75-4A3A-B10F-C155D94114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14897"/>
            <a:ext cx="7725610" cy="4976157"/>
          </a:xfrm>
          <a:prstGeom prst="rect">
            <a:avLst/>
          </a:prstGeom>
        </p:spPr>
      </p:pic>
      <p:sp>
        <p:nvSpPr>
          <p:cNvPr id="1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dirty="0"/>
              <a:t>10.09.2021</a:t>
            </a:r>
            <a:endParaRPr lang="de-AT" dirty="0"/>
          </a:p>
        </p:txBody>
      </p:sp>
      <p:sp>
        <p:nvSpPr>
          <p:cNvPr id="25" name="Fußzeilenplatzhalt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Sources:</a:t>
            </a:r>
          </a:p>
        </p:txBody>
      </p:sp>
      <p:sp>
        <p:nvSpPr>
          <p:cNvPr id="26" name="Foliennummernplatzhalt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B214-EFBA-47A7-96BC-0C9C5E568A43}" type="slidenum">
              <a:rPr lang="de-AT" smtClean="0"/>
              <a:t>21</a:t>
            </a:fld>
            <a:endParaRPr lang="de-AT" dirty="0"/>
          </a:p>
        </p:txBody>
      </p:sp>
      <p:sp>
        <p:nvSpPr>
          <p:cNvPr id="5" name="Textfeld 4"/>
          <p:cNvSpPr txBox="1"/>
          <p:nvPr/>
        </p:nvSpPr>
        <p:spPr>
          <a:xfrm>
            <a:off x="2678187" y="336282"/>
            <a:ext cx="64569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356E8B"/>
                </a:solidFill>
              </a:rPr>
              <a:t>Building </a:t>
            </a:r>
            <a:r>
              <a:rPr lang="pl-PL" sz="1800" b="1" dirty="0" err="1">
                <a:solidFill>
                  <a:srgbClr val="356E8B"/>
                </a:solidFill>
              </a:rPr>
              <a:t>physics</a:t>
            </a:r>
            <a:r>
              <a:rPr lang="pl-PL" sz="1800" b="1" dirty="0">
                <a:solidFill>
                  <a:srgbClr val="356E8B"/>
                </a:solidFill>
              </a:rPr>
              <a:t> - </a:t>
            </a:r>
            <a:r>
              <a:rPr lang="pl-PL" sz="1800" b="1" dirty="0" err="1">
                <a:solidFill>
                  <a:srgbClr val="356E8B"/>
                </a:solidFill>
              </a:rPr>
              <a:t>fire</a:t>
            </a:r>
            <a:endParaRPr lang="en-US" sz="1800" b="1" dirty="0">
              <a:solidFill>
                <a:srgbClr val="356E8B"/>
              </a:solidFill>
            </a:endParaRPr>
          </a:p>
          <a:p>
            <a:r>
              <a:rPr lang="pl-PL" sz="1200" b="1" dirty="0">
                <a:solidFill>
                  <a:srgbClr val="356E8B"/>
                </a:solidFill>
              </a:rPr>
              <a:t>Łukasz Wesołowski (CUT)</a:t>
            </a:r>
            <a:endParaRPr lang="de-AT" sz="1200" b="1" dirty="0">
              <a:solidFill>
                <a:srgbClr val="356E8B"/>
              </a:solidFill>
            </a:endParaRPr>
          </a:p>
        </p:txBody>
      </p:sp>
      <p:sp>
        <p:nvSpPr>
          <p:cNvPr id="8" name="Textfeld 1">
            <a:extLst>
              <a:ext uri="{FF2B5EF4-FFF2-40B4-BE49-F238E27FC236}">
                <a16:creationId xmlns:a16="http://schemas.microsoft.com/office/drawing/2014/main" id="{425C00F6-B954-4520-9925-55D0097DD398}"/>
              </a:ext>
            </a:extLst>
          </p:cNvPr>
          <p:cNvSpPr txBox="1"/>
          <p:nvPr/>
        </p:nvSpPr>
        <p:spPr>
          <a:xfrm>
            <a:off x="117312" y="1130920"/>
            <a:ext cx="99141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err="1">
                <a:solidFill>
                  <a:srgbClr val="5C8A85"/>
                </a:solidFill>
              </a:rPr>
              <a:t>Joints</a:t>
            </a:r>
            <a:r>
              <a:rPr lang="pl-PL" sz="2400" b="1" dirty="0">
                <a:solidFill>
                  <a:srgbClr val="5C8A85"/>
                </a:solidFill>
              </a:rPr>
              <a:t>:</a:t>
            </a:r>
            <a:endParaRPr lang="pl-PL" b="1" dirty="0">
              <a:solidFill>
                <a:srgbClr val="5C8A85"/>
              </a:solidFill>
            </a:endParaRPr>
          </a:p>
          <a:p>
            <a:pPr marL="342900" indent="-342900">
              <a:buFontTx/>
              <a:buChar char="-"/>
            </a:pPr>
            <a:endParaRPr lang="pl-PL" sz="2400" b="1" dirty="0">
              <a:solidFill>
                <a:srgbClr val="5C8A85"/>
              </a:solidFill>
            </a:endParaRPr>
          </a:p>
          <a:p>
            <a:endParaRPr lang="pl-PL" sz="2400" b="1" dirty="0">
              <a:solidFill>
                <a:srgbClr val="5C8A85"/>
              </a:solidFill>
            </a:endParaRPr>
          </a:p>
          <a:p>
            <a:endParaRPr lang="pl-PL" sz="2400" b="1" dirty="0">
              <a:solidFill>
                <a:srgbClr val="5C8A85"/>
              </a:solidFill>
            </a:endParaRPr>
          </a:p>
        </p:txBody>
      </p:sp>
      <p:sp>
        <p:nvSpPr>
          <p:cNvPr id="11" name="Znak mnożenia 10">
            <a:extLst>
              <a:ext uri="{FF2B5EF4-FFF2-40B4-BE49-F238E27FC236}">
                <a16:creationId xmlns:a16="http://schemas.microsoft.com/office/drawing/2014/main" id="{01BC471B-AF4A-4A94-BFD9-210AC26FA9BF}"/>
              </a:ext>
            </a:extLst>
          </p:cNvPr>
          <p:cNvSpPr/>
          <p:nvPr/>
        </p:nvSpPr>
        <p:spPr>
          <a:xfrm>
            <a:off x="5074399" y="3676032"/>
            <a:ext cx="1626704" cy="1727161"/>
          </a:xfrm>
          <a:prstGeom prst="mathMultiply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62033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dirty="0"/>
              <a:t>10.09.2021</a:t>
            </a:r>
            <a:endParaRPr lang="de-AT" dirty="0"/>
          </a:p>
        </p:txBody>
      </p:sp>
      <p:sp>
        <p:nvSpPr>
          <p:cNvPr id="25" name="Fußzeilenplatzhalt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Sources:</a:t>
            </a:r>
          </a:p>
        </p:txBody>
      </p:sp>
      <p:sp>
        <p:nvSpPr>
          <p:cNvPr id="26" name="Foliennummernplatzhalt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B214-EFBA-47A7-96BC-0C9C5E568A43}" type="slidenum">
              <a:rPr lang="de-AT" smtClean="0"/>
              <a:t>22</a:t>
            </a:fld>
            <a:endParaRPr lang="de-AT" dirty="0"/>
          </a:p>
        </p:txBody>
      </p:sp>
      <p:sp>
        <p:nvSpPr>
          <p:cNvPr id="5" name="Textfeld 4"/>
          <p:cNvSpPr txBox="1"/>
          <p:nvPr/>
        </p:nvSpPr>
        <p:spPr>
          <a:xfrm>
            <a:off x="2678187" y="336282"/>
            <a:ext cx="64569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356E8B"/>
                </a:solidFill>
              </a:rPr>
              <a:t>Building </a:t>
            </a:r>
            <a:r>
              <a:rPr lang="pl-PL" sz="1800" b="1" dirty="0" err="1">
                <a:solidFill>
                  <a:srgbClr val="356E8B"/>
                </a:solidFill>
              </a:rPr>
              <a:t>physics</a:t>
            </a:r>
            <a:r>
              <a:rPr lang="pl-PL" sz="1800" b="1" dirty="0">
                <a:solidFill>
                  <a:srgbClr val="356E8B"/>
                </a:solidFill>
              </a:rPr>
              <a:t> - </a:t>
            </a:r>
            <a:r>
              <a:rPr lang="pl-PL" sz="1800" b="1" dirty="0" err="1">
                <a:solidFill>
                  <a:srgbClr val="356E8B"/>
                </a:solidFill>
              </a:rPr>
              <a:t>fire</a:t>
            </a:r>
            <a:endParaRPr lang="en-US" sz="1800" b="1" dirty="0">
              <a:solidFill>
                <a:srgbClr val="356E8B"/>
              </a:solidFill>
            </a:endParaRPr>
          </a:p>
          <a:p>
            <a:r>
              <a:rPr lang="pl-PL" sz="1200" b="1" dirty="0">
                <a:solidFill>
                  <a:srgbClr val="356E8B"/>
                </a:solidFill>
              </a:rPr>
              <a:t>Łukasz Wesołowski (CUT)</a:t>
            </a:r>
            <a:endParaRPr lang="de-AT" sz="1200" b="1" dirty="0">
              <a:solidFill>
                <a:srgbClr val="356E8B"/>
              </a:solidFill>
            </a:endParaRPr>
          </a:p>
        </p:txBody>
      </p:sp>
      <p:sp>
        <p:nvSpPr>
          <p:cNvPr id="8" name="Textfeld 1">
            <a:extLst>
              <a:ext uri="{FF2B5EF4-FFF2-40B4-BE49-F238E27FC236}">
                <a16:creationId xmlns:a16="http://schemas.microsoft.com/office/drawing/2014/main" id="{425C00F6-B954-4520-9925-55D0097DD398}"/>
              </a:ext>
            </a:extLst>
          </p:cNvPr>
          <p:cNvSpPr txBox="1"/>
          <p:nvPr/>
        </p:nvSpPr>
        <p:spPr>
          <a:xfrm>
            <a:off x="117312" y="1130920"/>
            <a:ext cx="991417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5C8A85"/>
                </a:solidFill>
              </a:rPr>
              <a:t>BUILDING LOCATION = LOCAL REGULATIONS</a:t>
            </a:r>
          </a:p>
          <a:p>
            <a:endParaRPr lang="pl-PL" sz="2400" b="1" dirty="0">
              <a:solidFill>
                <a:srgbClr val="5C8A85"/>
              </a:solidFill>
            </a:endParaRPr>
          </a:p>
          <a:p>
            <a:r>
              <a:rPr lang="pl-PL" b="1" dirty="0">
                <a:solidFill>
                  <a:srgbClr val="5C8A85"/>
                </a:solidFill>
              </a:rPr>
              <a:t>- </a:t>
            </a:r>
            <a:r>
              <a:rPr lang="pl-PL" b="1" dirty="0" err="1">
                <a:solidFill>
                  <a:srgbClr val="5C8A85"/>
                </a:solidFill>
              </a:rPr>
              <a:t>Each</a:t>
            </a:r>
            <a:r>
              <a:rPr lang="pl-PL" b="1" dirty="0">
                <a:solidFill>
                  <a:srgbClr val="5C8A85"/>
                </a:solidFill>
              </a:rPr>
              <a:t> country </a:t>
            </a:r>
            <a:r>
              <a:rPr lang="pl-PL" b="1" dirty="0" err="1">
                <a:solidFill>
                  <a:srgbClr val="5C8A85"/>
                </a:solidFill>
              </a:rPr>
              <a:t>is</a:t>
            </a:r>
            <a:r>
              <a:rPr lang="pl-PL" b="1" dirty="0">
                <a:solidFill>
                  <a:srgbClr val="5C8A85"/>
                </a:solidFill>
              </a:rPr>
              <a:t> </a:t>
            </a:r>
            <a:r>
              <a:rPr lang="pl-PL" b="1" dirty="0" err="1">
                <a:solidFill>
                  <a:srgbClr val="5C8A85"/>
                </a:solidFill>
              </a:rPr>
              <a:t>free</a:t>
            </a:r>
            <a:r>
              <a:rPr lang="pl-PL" b="1" dirty="0">
                <a:solidFill>
                  <a:srgbClr val="5C8A85"/>
                </a:solidFill>
              </a:rPr>
              <a:t> to set </a:t>
            </a:r>
            <a:r>
              <a:rPr lang="pl-PL" b="1" dirty="0" err="1">
                <a:solidFill>
                  <a:srgbClr val="5C8A85"/>
                </a:solidFill>
              </a:rPr>
              <a:t>more</a:t>
            </a:r>
            <a:r>
              <a:rPr lang="pl-PL" b="1" dirty="0">
                <a:solidFill>
                  <a:srgbClr val="5C8A85"/>
                </a:solidFill>
              </a:rPr>
              <a:t> </a:t>
            </a:r>
            <a:r>
              <a:rPr lang="pl-PL" b="1" dirty="0" err="1">
                <a:solidFill>
                  <a:srgbClr val="5C8A85"/>
                </a:solidFill>
              </a:rPr>
              <a:t>strict</a:t>
            </a:r>
            <a:r>
              <a:rPr lang="pl-PL" b="1" dirty="0">
                <a:solidFill>
                  <a:srgbClr val="5C8A85"/>
                </a:solidFill>
              </a:rPr>
              <a:t> </a:t>
            </a:r>
            <a:r>
              <a:rPr lang="pl-PL" b="1" dirty="0" err="1">
                <a:solidFill>
                  <a:srgbClr val="5C8A85"/>
                </a:solidFill>
              </a:rPr>
              <a:t>regulations</a:t>
            </a:r>
            <a:endParaRPr lang="pl-PL" b="1" dirty="0">
              <a:solidFill>
                <a:srgbClr val="5C8A85"/>
              </a:solidFill>
            </a:endParaRPr>
          </a:p>
          <a:p>
            <a:pPr marL="342900" indent="-342900">
              <a:buFontTx/>
              <a:buChar char="-"/>
            </a:pPr>
            <a:endParaRPr lang="pl-PL" sz="2400" b="1" dirty="0">
              <a:solidFill>
                <a:srgbClr val="5C8A85"/>
              </a:solidFill>
            </a:endParaRPr>
          </a:p>
          <a:p>
            <a:endParaRPr lang="pl-PL" sz="2400" b="1" dirty="0">
              <a:solidFill>
                <a:srgbClr val="5C8A85"/>
              </a:solidFill>
            </a:endParaRPr>
          </a:p>
          <a:p>
            <a:endParaRPr lang="pl-PL" sz="2400" b="1" dirty="0">
              <a:solidFill>
                <a:srgbClr val="5C8A85"/>
              </a:solidFill>
            </a:endParaRPr>
          </a:p>
        </p:txBody>
      </p:sp>
      <p:pic>
        <p:nvPicPr>
          <p:cNvPr id="3" name="Obraz 2" descr="Obraz zawierający tekst, flaga, kolorowy&#10;&#10;Opis wygenerowany automatycznie">
            <a:extLst>
              <a:ext uri="{FF2B5EF4-FFF2-40B4-BE49-F238E27FC236}">
                <a16:creationId xmlns:a16="http://schemas.microsoft.com/office/drawing/2014/main" id="{250B0471-0905-4E55-81EA-9D8E54DB3D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930" y="2238915"/>
            <a:ext cx="6182139" cy="370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6436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dirty="0"/>
              <a:t>10.09.2021</a:t>
            </a:r>
            <a:endParaRPr lang="de-AT" dirty="0"/>
          </a:p>
        </p:txBody>
      </p:sp>
      <p:sp>
        <p:nvSpPr>
          <p:cNvPr id="25" name="Fußzeilenplatzhalt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Sources:</a:t>
            </a:r>
          </a:p>
        </p:txBody>
      </p:sp>
      <p:sp>
        <p:nvSpPr>
          <p:cNvPr id="26" name="Foliennummernplatzhalt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B214-EFBA-47A7-96BC-0C9C5E568A43}" type="slidenum">
              <a:rPr lang="de-AT" smtClean="0"/>
              <a:t>23</a:t>
            </a:fld>
            <a:endParaRPr lang="de-AT" dirty="0"/>
          </a:p>
        </p:txBody>
      </p:sp>
      <p:sp>
        <p:nvSpPr>
          <p:cNvPr id="5" name="Textfeld 4"/>
          <p:cNvSpPr txBox="1"/>
          <p:nvPr/>
        </p:nvSpPr>
        <p:spPr>
          <a:xfrm>
            <a:off x="2678187" y="336282"/>
            <a:ext cx="64569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356E8B"/>
                </a:solidFill>
              </a:rPr>
              <a:t>Building </a:t>
            </a:r>
            <a:r>
              <a:rPr lang="pl-PL" sz="1800" b="1" dirty="0" err="1">
                <a:solidFill>
                  <a:srgbClr val="356E8B"/>
                </a:solidFill>
              </a:rPr>
              <a:t>physics</a:t>
            </a:r>
            <a:r>
              <a:rPr lang="pl-PL" sz="1800" b="1" dirty="0">
                <a:solidFill>
                  <a:srgbClr val="356E8B"/>
                </a:solidFill>
              </a:rPr>
              <a:t> - </a:t>
            </a:r>
            <a:r>
              <a:rPr lang="pl-PL" sz="1800" b="1" dirty="0" err="1">
                <a:solidFill>
                  <a:srgbClr val="356E8B"/>
                </a:solidFill>
              </a:rPr>
              <a:t>fire</a:t>
            </a:r>
            <a:endParaRPr lang="en-US" sz="1800" b="1" dirty="0">
              <a:solidFill>
                <a:srgbClr val="356E8B"/>
              </a:solidFill>
            </a:endParaRPr>
          </a:p>
          <a:p>
            <a:r>
              <a:rPr lang="pl-PL" sz="1200" b="1" dirty="0">
                <a:solidFill>
                  <a:srgbClr val="356E8B"/>
                </a:solidFill>
              </a:rPr>
              <a:t>Łukasz Wesołowski (CUT)</a:t>
            </a:r>
            <a:endParaRPr lang="de-AT" sz="1200" b="1" dirty="0">
              <a:solidFill>
                <a:srgbClr val="356E8B"/>
              </a:solidFill>
            </a:endParaRPr>
          </a:p>
        </p:txBody>
      </p:sp>
      <p:sp>
        <p:nvSpPr>
          <p:cNvPr id="8" name="Textfeld 1">
            <a:extLst>
              <a:ext uri="{FF2B5EF4-FFF2-40B4-BE49-F238E27FC236}">
                <a16:creationId xmlns:a16="http://schemas.microsoft.com/office/drawing/2014/main" id="{425C00F6-B954-4520-9925-55D0097DD398}"/>
              </a:ext>
            </a:extLst>
          </p:cNvPr>
          <p:cNvSpPr txBox="1"/>
          <p:nvPr/>
        </p:nvSpPr>
        <p:spPr>
          <a:xfrm>
            <a:off x="117312" y="1130920"/>
            <a:ext cx="991417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5C8A85"/>
                </a:solidFill>
              </a:rPr>
              <a:t>Poland:</a:t>
            </a:r>
          </a:p>
          <a:p>
            <a:endParaRPr lang="pl-PL" sz="2400" b="1" dirty="0">
              <a:solidFill>
                <a:srgbClr val="5C8A85"/>
              </a:solidFill>
            </a:endParaRPr>
          </a:p>
          <a:p>
            <a:pPr marL="342900" indent="-342900">
              <a:buFontTx/>
              <a:buChar char="-"/>
            </a:pPr>
            <a:r>
              <a:rPr lang="pl-PL" sz="2400" b="1" dirty="0">
                <a:solidFill>
                  <a:srgbClr val="5C8A85"/>
                </a:solidFill>
              </a:rPr>
              <a:t>3 </a:t>
            </a:r>
            <a:r>
              <a:rPr lang="pl-PL" sz="2400" b="1" dirty="0" err="1">
                <a:solidFill>
                  <a:srgbClr val="5C8A85"/>
                </a:solidFill>
              </a:rPr>
              <a:t>types</a:t>
            </a:r>
            <a:r>
              <a:rPr lang="pl-PL" sz="2400" b="1" dirty="0">
                <a:solidFill>
                  <a:srgbClr val="5C8A85"/>
                </a:solidFill>
              </a:rPr>
              <a:t> of </a:t>
            </a:r>
            <a:r>
              <a:rPr lang="pl-PL" sz="2400" b="1" dirty="0" err="1">
                <a:solidFill>
                  <a:srgbClr val="5C8A85"/>
                </a:solidFill>
              </a:rPr>
              <a:t>zones</a:t>
            </a:r>
            <a:r>
              <a:rPr lang="pl-PL" sz="2400" b="1" dirty="0">
                <a:solidFill>
                  <a:srgbClr val="5C8A85"/>
                </a:solidFill>
              </a:rPr>
              <a:t>: </a:t>
            </a:r>
            <a:r>
              <a:rPr lang="pl-PL" sz="2400" b="1" dirty="0">
                <a:solidFill>
                  <a:schemeClr val="accent4">
                    <a:lumMod val="75000"/>
                  </a:schemeClr>
                </a:solidFill>
              </a:rPr>
              <a:t>People</a:t>
            </a:r>
            <a:r>
              <a:rPr lang="pl-PL" sz="2400" b="1" dirty="0">
                <a:solidFill>
                  <a:srgbClr val="5C8A85"/>
                </a:solidFill>
              </a:rPr>
              <a:t>, </a:t>
            </a:r>
            <a:r>
              <a:rPr lang="pl-PL" sz="2400" b="1" dirty="0" err="1">
                <a:solidFill>
                  <a:srgbClr val="5C8A85"/>
                </a:solidFill>
              </a:rPr>
              <a:t>Livestock</a:t>
            </a:r>
            <a:r>
              <a:rPr lang="pl-PL" sz="2400" b="1" dirty="0">
                <a:solidFill>
                  <a:srgbClr val="5C8A85"/>
                </a:solidFill>
              </a:rPr>
              <a:t>, Storage and </a:t>
            </a:r>
            <a:r>
              <a:rPr lang="pl-PL" sz="2400" b="1" dirty="0" err="1">
                <a:solidFill>
                  <a:srgbClr val="5C8A85"/>
                </a:solidFill>
              </a:rPr>
              <a:t>production</a:t>
            </a:r>
            <a:endParaRPr lang="pl-PL" sz="2400" b="1" dirty="0">
              <a:solidFill>
                <a:srgbClr val="5C8A85"/>
              </a:solidFill>
            </a:endParaRPr>
          </a:p>
          <a:p>
            <a:pPr marL="342900" indent="-342900">
              <a:buFontTx/>
              <a:buChar char="-"/>
            </a:pPr>
            <a:endParaRPr lang="pl-PL" sz="2400" b="1" dirty="0">
              <a:solidFill>
                <a:srgbClr val="5C8A85"/>
              </a:solidFill>
            </a:endParaRPr>
          </a:p>
          <a:p>
            <a:pPr marL="342900" indent="-342900">
              <a:buFontTx/>
              <a:buChar char="-"/>
            </a:pPr>
            <a:r>
              <a:rPr lang="pl-PL" sz="2400" b="1" dirty="0">
                <a:solidFill>
                  <a:schemeClr val="accent4">
                    <a:lumMod val="75000"/>
                  </a:schemeClr>
                </a:solidFill>
              </a:rPr>
              <a:t>(1) – for  &gt;50 non-</a:t>
            </a:r>
            <a:r>
              <a:rPr lang="pl-PL" sz="2400" b="1" dirty="0" err="1">
                <a:solidFill>
                  <a:schemeClr val="accent4">
                    <a:lumMod val="75000"/>
                  </a:schemeClr>
                </a:solidFill>
              </a:rPr>
              <a:t>users</a:t>
            </a:r>
            <a:r>
              <a:rPr lang="pl-PL" sz="2400" b="1" dirty="0">
                <a:solidFill>
                  <a:schemeClr val="accent4">
                    <a:lumMod val="75000"/>
                  </a:schemeClr>
                </a:solidFill>
              </a:rPr>
              <a:t> but nut </a:t>
            </a:r>
            <a:r>
              <a:rPr lang="pl-PL" sz="2400" b="1" dirty="0" err="1">
                <a:solidFill>
                  <a:schemeClr val="accent4">
                    <a:lumMod val="75000"/>
                  </a:schemeClr>
                </a:solidFill>
              </a:rPr>
              <a:t>qualified</a:t>
            </a:r>
            <a:r>
              <a:rPr lang="pl-PL" sz="2400" b="1" dirty="0">
                <a:solidFill>
                  <a:schemeClr val="accent4">
                    <a:lumMod val="75000"/>
                  </a:schemeClr>
                </a:solidFill>
              </a:rPr>
              <a:t> for (2)</a:t>
            </a:r>
          </a:p>
          <a:p>
            <a:pPr marL="342900" indent="-342900">
              <a:buFontTx/>
              <a:buChar char="-"/>
            </a:pPr>
            <a:endParaRPr lang="pl-PL" sz="24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pl-PL" sz="2400" b="1" dirty="0">
                <a:solidFill>
                  <a:schemeClr val="accent4">
                    <a:lumMod val="75000"/>
                  </a:schemeClr>
                </a:solidFill>
              </a:rPr>
              <a:t>(2) – </a:t>
            </a:r>
            <a:r>
              <a:rPr lang="pl-PL" sz="2400" b="1" dirty="0" err="1">
                <a:solidFill>
                  <a:schemeClr val="accent4">
                    <a:lumMod val="75000"/>
                  </a:schemeClr>
                </a:solidFill>
              </a:rPr>
              <a:t>hospitals</a:t>
            </a:r>
            <a:r>
              <a:rPr lang="pl-PL" sz="2400" b="1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pl-PL" sz="2400" b="1" dirty="0" err="1">
                <a:solidFill>
                  <a:schemeClr val="accent4">
                    <a:lumMod val="75000"/>
                  </a:schemeClr>
                </a:solidFill>
              </a:rPr>
              <a:t>social</a:t>
            </a:r>
            <a:r>
              <a:rPr lang="pl-PL" sz="24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pl-PL" sz="2400" b="1" dirty="0" err="1">
                <a:solidFill>
                  <a:schemeClr val="accent4">
                    <a:lumMod val="75000"/>
                  </a:schemeClr>
                </a:solidFill>
              </a:rPr>
              <a:t>houses</a:t>
            </a:r>
            <a:r>
              <a:rPr lang="pl-PL" sz="2400" b="1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pl-PL" sz="2400" b="1" dirty="0" err="1">
                <a:solidFill>
                  <a:schemeClr val="accent4">
                    <a:lumMod val="75000"/>
                  </a:schemeClr>
                </a:solidFill>
              </a:rPr>
              <a:t>kindergardens</a:t>
            </a:r>
            <a:r>
              <a:rPr lang="pl-PL" sz="2400" b="1" dirty="0">
                <a:solidFill>
                  <a:schemeClr val="accent4">
                    <a:lumMod val="75000"/>
                  </a:schemeClr>
                </a:solidFill>
              </a:rPr>
              <a:t> and </a:t>
            </a:r>
            <a:r>
              <a:rPr lang="pl-PL" sz="2400" b="1" dirty="0" err="1">
                <a:solidFill>
                  <a:schemeClr val="accent4">
                    <a:lumMod val="75000"/>
                  </a:schemeClr>
                </a:solidFill>
              </a:rPr>
              <a:t>daily</a:t>
            </a:r>
            <a:r>
              <a:rPr lang="pl-PL" sz="24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pl-PL" sz="2400" b="1" dirty="0" err="1">
                <a:solidFill>
                  <a:schemeClr val="accent4">
                    <a:lumMod val="75000"/>
                  </a:schemeClr>
                </a:solidFill>
              </a:rPr>
              <a:t>care</a:t>
            </a:r>
            <a:r>
              <a:rPr lang="pl-PL" sz="2400" b="1" dirty="0">
                <a:solidFill>
                  <a:schemeClr val="accent4">
                    <a:lumMod val="75000"/>
                  </a:schemeClr>
                </a:solidFill>
              </a:rPr>
              <a:t> for </a:t>
            </a:r>
            <a:r>
              <a:rPr lang="pl-PL" sz="2400" b="1" dirty="0" err="1">
                <a:solidFill>
                  <a:schemeClr val="accent4">
                    <a:lumMod val="75000"/>
                  </a:schemeClr>
                </a:solidFill>
              </a:rPr>
              <a:t>newborns</a:t>
            </a:r>
            <a:endParaRPr lang="pl-PL" sz="24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342900" indent="-342900">
              <a:buFontTx/>
              <a:buChar char="-"/>
            </a:pPr>
            <a:endParaRPr lang="pl-PL" sz="24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pl-PL" sz="2400" b="1" dirty="0">
                <a:solidFill>
                  <a:schemeClr val="accent4">
                    <a:lumMod val="75000"/>
                  </a:schemeClr>
                </a:solidFill>
              </a:rPr>
              <a:t>(3) – </a:t>
            </a:r>
            <a:r>
              <a:rPr lang="pl-PL" sz="2400" b="1" dirty="0" err="1">
                <a:solidFill>
                  <a:schemeClr val="accent4">
                    <a:lumMod val="75000"/>
                  </a:schemeClr>
                </a:solidFill>
              </a:rPr>
              <a:t>commercial</a:t>
            </a:r>
            <a:r>
              <a:rPr lang="pl-PL" sz="24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pl-PL" sz="2400" b="1" dirty="0" err="1">
                <a:solidFill>
                  <a:schemeClr val="accent4">
                    <a:lumMod val="75000"/>
                  </a:schemeClr>
                </a:solidFill>
              </a:rPr>
              <a:t>buildings</a:t>
            </a:r>
            <a:r>
              <a:rPr lang="pl-PL" sz="2400" b="1" dirty="0">
                <a:solidFill>
                  <a:schemeClr val="accent4">
                    <a:lumMod val="75000"/>
                  </a:schemeClr>
                </a:solidFill>
              </a:rPr>
              <a:t> not in (1) </a:t>
            </a:r>
            <a:r>
              <a:rPr lang="pl-PL" sz="2400" b="1" dirty="0" err="1">
                <a:solidFill>
                  <a:schemeClr val="accent4">
                    <a:lumMod val="75000"/>
                  </a:schemeClr>
                </a:solidFill>
              </a:rPr>
              <a:t>or</a:t>
            </a:r>
            <a:r>
              <a:rPr lang="pl-PL" sz="2400" b="1" dirty="0">
                <a:solidFill>
                  <a:schemeClr val="accent4">
                    <a:lumMod val="75000"/>
                  </a:schemeClr>
                </a:solidFill>
              </a:rPr>
              <a:t> (2)</a:t>
            </a:r>
          </a:p>
          <a:p>
            <a:pPr marL="342900" indent="-342900">
              <a:buFontTx/>
              <a:buChar char="-"/>
            </a:pPr>
            <a:endParaRPr lang="pl-PL" sz="24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pl-PL" sz="2400" b="1" dirty="0">
                <a:solidFill>
                  <a:schemeClr val="accent4">
                    <a:lumMod val="75000"/>
                  </a:schemeClr>
                </a:solidFill>
              </a:rPr>
              <a:t>(4) – residential </a:t>
            </a:r>
            <a:r>
              <a:rPr lang="pl-PL" sz="2400" b="1" dirty="0" err="1">
                <a:solidFill>
                  <a:schemeClr val="accent4">
                    <a:lumMod val="75000"/>
                  </a:schemeClr>
                </a:solidFill>
              </a:rPr>
              <a:t>buildings</a:t>
            </a:r>
            <a:endParaRPr lang="pl-PL" sz="24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342900" indent="-342900">
              <a:buFontTx/>
              <a:buChar char="-"/>
            </a:pPr>
            <a:endParaRPr lang="pl-PL" sz="24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pl-PL" sz="2400" b="1" dirty="0">
                <a:solidFill>
                  <a:schemeClr val="accent4">
                    <a:lumMod val="75000"/>
                  </a:schemeClr>
                </a:solidFill>
              </a:rPr>
              <a:t>(5) – </a:t>
            </a:r>
            <a:r>
              <a:rPr lang="pl-PL" sz="2400" b="1" dirty="0" err="1">
                <a:solidFill>
                  <a:schemeClr val="accent4">
                    <a:lumMod val="75000"/>
                  </a:schemeClr>
                </a:solidFill>
              </a:rPr>
              <a:t>hotels</a:t>
            </a:r>
            <a:r>
              <a:rPr lang="pl-PL" sz="2400" b="1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pl-PL" sz="2400" b="1" dirty="0" err="1">
                <a:solidFill>
                  <a:schemeClr val="accent4">
                    <a:lumMod val="75000"/>
                  </a:schemeClr>
                </a:solidFill>
              </a:rPr>
              <a:t>guesthouses</a:t>
            </a:r>
            <a:r>
              <a:rPr lang="pl-PL" sz="2400" b="1" dirty="0">
                <a:solidFill>
                  <a:schemeClr val="accent4">
                    <a:lumMod val="75000"/>
                  </a:schemeClr>
                </a:solidFill>
              </a:rPr>
              <a:t> not in (1) </a:t>
            </a:r>
            <a:r>
              <a:rPr lang="pl-PL" sz="2400" b="1" dirty="0" err="1">
                <a:solidFill>
                  <a:schemeClr val="accent4">
                    <a:lumMod val="75000"/>
                  </a:schemeClr>
                </a:solidFill>
              </a:rPr>
              <a:t>or</a:t>
            </a:r>
            <a:r>
              <a:rPr lang="pl-PL" sz="2400" b="1" dirty="0">
                <a:solidFill>
                  <a:schemeClr val="accent4">
                    <a:lumMod val="75000"/>
                  </a:schemeClr>
                </a:solidFill>
              </a:rPr>
              <a:t> (2)</a:t>
            </a:r>
          </a:p>
          <a:p>
            <a:pPr marL="342900" indent="-342900">
              <a:buFontTx/>
              <a:buChar char="-"/>
            </a:pPr>
            <a:endParaRPr lang="pl-PL" sz="2400" b="1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pl-PL" sz="2400" b="1" dirty="0">
              <a:solidFill>
                <a:srgbClr val="5C8A85"/>
              </a:solidFill>
            </a:endParaRPr>
          </a:p>
          <a:p>
            <a:endParaRPr lang="pl-PL" sz="2400" b="1" dirty="0">
              <a:solidFill>
                <a:srgbClr val="5C8A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5180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dirty="0"/>
              <a:t>10.09.2021</a:t>
            </a:r>
            <a:endParaRPr lang="de-AT" dirty="0"/>
          </a:p>
        </p:txBody>
      </p:sp>
      <p:sp>
        <p:nvSpPr>
          <p:cNvPr id="25" name="Fußzeilenplatzhalt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Sources:</a:t>
            </a:r>
          </a:p>
        </p:txBody>
      </p:sp>
      <p:sp>
        <p:nvSpPr>
          <p:cNvPr id="26" name="Foliennummernplatzhalt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B214-EFBA-47A7-96BC-0C9C5E568A43}" type="slidenum">
              <a:rPr lang="de-AT" smtClean="0"/>
              <a:t>24</a:t>
            </a:fld>
            <a:endParaRPr lang="de-AT" dirty="0"/>
          </a:p>
        </p:txBody>
      </p:sp>
      <p:sp>
        <p:nvSpPr>
          <p:cNvPr id="5" name="Textfeld 4"/>
          <p:cNvSpPr txBox="1"/>
          <p:nvPr/>
        </p:nvSpPr>
        <p:spPr>
          <a:xfrm>
            <a:off x="2678187" y="336282"/>
            <a:ext cx="64569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356E8B"/>
                </a:solidFill>
              </a:rPr>
              <a:t>Building </a:t>
            </a:r>
            <a:r>
              <a:rPr lang="pl-PL" sz="1800" b="1" dirty="0" err="1">
                <a:solidFill>
                  <a:srgbClr val="356E8B"/>
                </a:solidFill>
              </a:rPr>
              <a:t>physics</a:t>
            </a:r>
            <a:r>
              <a:rPr lang="pl-PL" sz="1800" b="1" dirty="0">
                <a:solidFill>
                  <a:srgbClr val="356E8B"/>
                </a:solidFill>
              </a:rPr>
              <a:t> - </a:t>
            </a:r>
            <a:r>
              <a:rPr lang="pl-PL" sz="1800" b="1" dirty="0" err="1">
                <a:solidFill>
                  <a:srgbClr val="356E8B"/>
                </a:solidFill>
              </a:rPr>
              <a:t>fire</a:t>
            </a:r>
            <a:endParaRPr lang="en-US" sz="1800" b="1" dirty="0">
              <a:solidFill>
                <a:srgbClr val="356E8B"/>
              </a:solidFill>
            </a:endParaRPr>
          </a:p>
          <a:p>
            <a:r>
              <a:rPr lang="pl-PL" sz="1200" b="1" dirty="0">
                <a:solidFill>
                  <a:srgbClr val="356E8B"/>
                </a:solidFill>
              </a:rPr>
              <a:t>Łukasz Wesołowski (CUT)</a:t>
            </a:r>
            <a:endParaRPr lang="de-AT" sz="1200" b="1" dirty="0">
              <a:solidFill>
                <a:srgbClr val="356E8B"/>
              </a:solidFill>
            </a:endParaRPr>
          </a:p>
        </p:txBody>
      </p:sp>
      <p:sp>
        <p:nvSpPr>
          <p:cNvPr id="8" name="Textfeld 1">
            <a:extLst>
              <a:ext uri="{FF2B5EF4-FFF2-40B4-BE49-F238E27FC236}">
                <a16:creationId xmlns:a16="http://schemas.microsoft.com/office/drawing/2014/main" id="{425C00F6-B954-4520-9925-55D0097DD398}"/>
              </a:ext>
            </a:extLst>
          </p:cNvPr>
          <p:cNvSpPr txBox="1"/>
          <p:nvPr/>
        </p:nvSpPr>
        <p:spPr>
          <a:xfrm>
            <a:off x="117312" y="1130920"/>
            <a:ext cx="99141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5C8A85"/>
                </a:solidFill>
              </a:rPr>
              <a:t>Poland: </a:t>
            </a:r>
            <a:r>
              <a:rPr lang="pl-PL" sz="2400" b="1" dirty="0" err="1">
                <a:solidFill>
                  <a:srgbClr val="5C8A85"/>
                </a:solidFill>
              </a:rPr>
              <a:t>fire</a:t>
            </a:r>
            <a:r>
              <a:rPr lang="pl-PL" sz="2400" b="1" dirty="0">
                <a:solidFill>
                  <a:srgbClr val="5C8A85"/>
                </a:solidFill>
              </a:rPr>
              <a:t> </a:t>
            </a:r>
            <a:r>
              <a:rPr lang="pl-PL" sz="2400" b="1" dirty="0" err="1">
                <a:solidFill>
                  <a:srgbClr val="5C8A85"/>
                </a:solidFill>
              </a:rPr>
              <a:t>resistance</a:t>
            </a:r>
            <a:endParaRPr lang="pl-PL" sz="2400" b="1" dirty="0">
              <a:solidFill>
                <a:srgbClr val="5C8A85"/>
              </a:solidFill>
            </a:endParaRPr>
          </a:p>
          <a:p>
            <a:endParaRPr lang="pl-PL" sz="2400" b="1" dirty="0">
              <a:solidFill>
                <a:srgbClr val="5C8A85"/>
              </a:solidFill>
            </a:endParaRPr>
          </a:p>
          <a:p>
            <a:pPr marL="342900" indent="-342900">
              <a:buFontTx/>
              <a:buChar char="-"/>
            </a:pPr>
            <a:endParaRPr lang="pl-PL" sz="2400" b="1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pl-PL" sz="2400" b="1" dirty="0">
              <a:solidFill>
                <a:srgbClr val="5C8A85"/>
              </a:solidFill>
            </a:endParaRPr>
          </a:p>
          <a:p>
            <a:endParaRPr lang="pl-PL" sz="2400" b="1" dirty="0">
              <a:solidFill>
                <a:srgbClr val="5C8A85"/>
              </a:solidFill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4F847026-C99D-4499-BE00-F0D32F7FE1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375" y="1609997"/>
            <a:ext cx="8963249" cy="43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6576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dirty="0"/>
              <a:t>10.09.2021</a:t>
            </a:r>
            <a:endParaRPr lang="de-AT" dirty="0"/>
          </a:p>
        </p:txBody>
      </p:sp>
      <p:sp>
        <p:nvSpPr>
          <p:cNvPr id="25" name="Fußzeilenplatzhalt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Sources:</a:t>
            </a:r>
          </a:p>
        </p:txBody>
      </p:sp>
      <p:sp>
        <p:nvSpPr>
          <p:cNvPr id="26" name="Foliennummernplatzhalt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B214-EFBA-47A7-96BC-0C9C5E568A43}" type="slidenum">
              <a:rPr lang="de-AT" smtClean="0"/>
              <a:t>25</a:t>
            </a:fld>
            <a:endParaRPr lang="de-AT" dirty="0"/>
          </a:p>
        </p:txBody>
      </p:sp>
      <p:sp>
        <p:nvSpPr>
          <p:cNvPr id="5" name="Textfeld 4"/>
          <p:cNvSpPr txBox="1"/>
          <p:nvPr/>
        </p:nvSpPr>
        <p:spPr>
          <a:xfrm>
            <a:off x="2678187" y="336282"/>
            <a:ext cx="64569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356E8B"/>
                </a:solidFill>
              </a:rPr>
              <a:t>Building </a:t>
            </a:r>
            <a:r>
              <a:rPr lang="pl-PL" sz="1800" b="1" dirty="0" err="1">
                <a:solidFill>
                  <a:srgbClr val="356E8B"/>
                </a:solidFill>
              </a:rPr>
              <a:t>physics</a:t>
            </a:r>
            <a:r>
              <a:rPr lang="pl-PL" sz="1800" b="1" dirty="0">
                <a:solidFill>
                  <a:srgbClr val="356E8B"/>
                </a:solidFill>
              </a:rPr>
              <a:t> - </a:t>
            </a:r>
            <a:r>
              <a:rPr lang="pl-PL" sz="1800" b="1" dirty="0" err="1">
                <a:solidFill>
                  <a:srgbClr val="356E8B"/>
                </a:solidFill>
              </a:rPr>
              <a:t>fire</a:t>
            </a:r>
            <a:endParaRPr lang="en-US" sz="1800" b="1" dirty="0">
              <a:solidFill>
                <a:srgbClr val="356E8B"/>
              </a:solidFill>
            </a:endParaRPr>
          </a:p>
          <a:p>
            <a:r>
              <a:rPr lang="pl-PL" sz="1200" b="1" dirty="0">
                <a:solidFill>
                  <a:srgbClr val="356E8B"/>
                </a:solidFill>
              </a:rPr>
              <a:t>Łukasz Wesołowski (CUT)</a:t>
            </a:r>
            <a:endParaRPr lang="de-AT" sz="1200" b="1" dirty="0">
              <a:solidFill>
                <a:srgbClr val="356E8B"/>
              </a:solidFill>
            </a:endParaRPr>
          </a:p>
        </p:txBody>
      </p:sp>
      <p:sp>
        <p:nvSpPr>
          <p:cNvPr id="8" name="Textfeld 1">
            <a:extLst>
              <a:ext uri="{FF2B5EF4-FFF2-40B4-BE49-F238E27FC236}">
                <a16:creationId xmlns:a16="http://schemas.microsoft.com/office/drawing/2014/main" id="{425C00F6-B954-4520-9925-55D0097DD398}"/>
              </a:ext>
            </a:extLst>
          </p:cNvPr>
          <p:cNvSpPr txBox="1"/>
          <p:nvPr/>
        </p:nvSpPr>
        <p:spPr>
          <a:xfrm>
            <a:off x="117312" y="1130920"/>
            <a:ext cx="99141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5C8A85"/>
                </a:solidFill>
              </a:rPr>
              <a:t>Poland: </a:t>
            </a:r>
            <a:r>
              <a:rPr lang="pl-PL" sz="2400" b="1" dirty="0" err="1">
                <a:solidFill>
                  <a:srgbClr val="5C8A85"/>
                </a:solidFill>
              </a:rPr>
              <a:t>fire</a:t>
            </a:r>
            <a:r>
              <a:rPr lang="pl-PL" sz="2400" b="1" dirty="0">
                <a:solidFill>
                  <a:srgbClr val="5C8A85"/>
                </a:solidFill>
              </a:rPr>
              <a:t> </a:t>
            </a:r>
            <a:r>
              <a:rPr lang="pl-PL" sz="2400" b="1" dirty="0" err="1">
                <a:solidFill>
                  <a:srgbClr val="5C8A85"/>
                </a:solidFill>
              </a:rPr>
              <a:t>resistance</a:t>
            </a:r>
            <a:r>
              <a:rPr lang="pl-PL" sz="2400" b="1" dirty="0">
                <a:solidFill>
                  <a:srgbClr val="5C8A85"/>
                </a:solidFill>
              </a:rPr>
              <a:t> </a:t>
            </a:r>
            <a:r>
              <a:rPr lang="pl-PL" sz="2400" b="1" dirty="0" err="1">
                <a:solidFill>
                  <a:srgbClr val="5C8A85"/>
                </a:solidFill>
              </a:rPr>
              <a:t>class</a:t>
            </a:r>
            <a:r>
              <a:rPr lang="pl-PL" sz="2400" b="1" dirty="0">
                <a:solidFill>
                  <a:srgbClr val="5C8A85"/>
                </a:solidFill>
              </a:rPr>
              <a:t> of </a:t>
            </a:r>
            <a:r>
              <a:rPr lang="pl-PL" sz="2400" b="1" dirty="0" err="1">
                <a:solidFill>
                  <a:srgbClr val="5C8A85"/>
                </a:solidFill>
              </a:rPr>
              <a:t>elements</a:t>
            </a:r>
            <a:endParaRPr lang="pl-PL" sz="2400" b="1" dirty="0">
              <a:solidFill>
                <a:srgbClr val="5C8A85"/>
              </a:solidFill>
            </a:endParaRPr>
          </a:p>
          <a:p>
            <a:endParaRPr lang="pl-PL" sz="2400" b="1" dirty="0">
              <a:solidFill>
                <a:srgbClr val="5C8A85"/>
              </a:solidFill>
            </a:endParaRPr>
          </a:p>
          <a:p>
            <a:pPr marL="342900" indent="-342900">
              <a:buFontTx/>
              <a:buChar char="-"/>
            </a:pPr>
            <a:endParaRPr lang="pl-PL" sz="2400" b="1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pl-PL" sz="2400" b="1" dirty="0">
              <a:solidFill>
                <a:srgbClr val="5C8A85"/>
              </a:solidFill>
            </a:endParaRPr>
          </a:p>
          <a:p>
            <a:endParaRPr lang="pl-PL" sz="2400" b="1" dirty="0">
              <a:solidFill>
                <a:srgbClr val="5C8A85"/>
              </a:solidFill>
            </a:endParaRPr>
          </a:p>
        </p:txBody>
      </p:sp>
      <p:pic>
        <p:nvPicPr>
          <p:cNvPr id="3" name="Obraz 2" descr="Obraz zawierający stół&#10;&#10;Opis wygenerowany automatycznie">
            <a:extLst>
              <a:ext uri="{FF2B5EF4-FFF2-40B4-BE49-F238E27FC236}">
                <a16:creationId xmlns:a16="http://schemas.microsoft.com/office/drawing/2014/main" id="{ADC539B3-E739-46CF-AAA5-1BED736A5C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515" y="1613753"/>
            <a:ext cx="8812287" cy="43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1929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dirty="0"/>
              <a:t>10.09.2021</a:t>
            </a:r>
            <a:endParaRPr lang="de-AT" dirty="0"/>
          </a:p>
        </p:txBody>
      </p:sp>
      <p:sp>
        <p:nvSpPr>
          <p:cNvPr id="25" name="Fußzeilenplatzhalt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Sources:</a:t>
            </a:r>
          </a:p>
        </p:txBody>
      </p:sp>
      <p:sp>
        <p:nvSpPr>
          <p:cNvPr id="26" name="Foliennummernplatzhalt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B214-EFBA-47A7-96BC-0C9C5E568A43}" type="slidenum">
              <a:rPr lang="de-AT" smtClean="0"/>
              <a:t>26</a:t>
            </a:fld>
            <a:endParaRPr lang="de-AT" dirty="0"/>
          </a:p>
        </p:txBody>
      </p:sp>
      <p:sp>
        <p:nvSpPr>
          <p:cNvPr id="5" name="Textfeld 4"/>
          <p:cNvSpPr txBox="1"/>
          <p:nvPr/>
        </p:nvSpPr>
        <p:spPr>
          <a:xfrm>
            <a:off x="2678187" y="336282"/>
            <a:ext cx="64569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356E8B"/>
                </a:solidFill>
              </a:rPr>
              <a:t>Building </a:t>
            </a:r>
            <a:r>
              <a:rPr lang="pl-PL" sz="1800" b="1" dirty="0" err="1">
                <a:solidFill>
                  <a:srgbClr val="356E8B"/>
                </a:solidFill>
              </a:rPr>
              <a:t>physics</a:t>
            </a:r>
            <a:r>
              <a:rPr lang="pl-PL" sz="1800" b="1" dirty="0">
                <a:solidFill>
                  <a:srgbClr val="356E8B"/>
                </a:solidFill>
              </a:rPr>
              <a:t> - </a:t>
            </a:r>
            <a:r>
              <a:rPr lang="pl-PL" sz="1800" b="1" dirty="0" err="1">
                <a:solidFill>
                  <a:srgbClr val="356E8B"/>
                </a:solidFill>
              </a:rPr>
              <a:t>fire</a:t>
            </a:r>
            <a:endParaRPr lang="en-US" sz="1800" b="1" dirty="0">
              <a:solidFill>
                <a:srgbClr val="356E8B"/>
              </a:solidFill>
            </a:endParaRPr>
          </a:p>
          <a:p>
            <a:r>
              <a:rPr lang="pl-PL" sz="1200" b="1" dirty="0">
                <a:solidFill>
                  <a:srgbClr val="356E8B"/>
                </a:solidFill>
              </a:rPr>
              <a:t>Łukasz Wesołowski (CUT)</a:t>
            </a:r>
            <a:endParaRPr lang="de-AT" sz="1200" b="1" dirty="0">
              <a:solidFill>
                <a:srgbClr val="356E8B"/>
              </a:solidFill>
            </a:endParaRPr>
          </a:p>
        </p:txBody>
      </p:sp>
      <p:sp>
        <p:nvSpPr>
          <p:cNvPr id="8" name="Textfeld 1">
            <a:extLst>
              <a:ext uri="{FF2B5EF4-FFF2-40B4-BE49-F238E27FC236}">
                <a16:creationId xmlns:a16="http://schemas.microsoft.com/office/drawing/2014/main" id="{425C00F6-B954-4520-9925-55D0097DD398}"/>
              </a:ext>
            </a:extLst>
          </p:cNvPr>
          <p:cNvSpPr txBox="1"/>
          <p:nvPr/>
        </p:nvSpPr>
        <p:spPr>
          <a:xfrm>
            <a:off x="117312" y="1130920"/>
            <a:ext cx="99141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5C8A85"/>
                </a:solidFill>
              </a:rPr>
              <a:t>Poland: </a:t>
            </a:r>
            <a:r>
              <a:rPr lang="pl-PL" sz="2400" b="1" dirty="0" err="1">
                <a:solidFill>
                  <a:srgbClr val="5C8A85"/>
                </a:solidFill>
              </a:rPr>
              <a:t>fire</a:t>
            </a:r>
            <a:r>
              <a:rPr lang="pl-PL" sz="2400" b="1" dirty="0">
                <a:solidFill>
                  <a:srgbClr val="5C8A85"/>
                </a:solidFill>
              </a:rPr>
              <a:t> </a:t>
            </a:r>
            <a:r>
              <a:rPr lang="pl-PL" sz="2400" b="1" dirty="0" err="1">
                <a:solidFill>
                  <a:srgbClr val="5C8A85"/>
                </a:solidFill>
              </a:rPr>
              <a:t>resistance</a:t>
            </a:r>
            <a:r>
              <a:rPr lang="pl-PL" sz="2400" b="1" dirty="0">
                <a:solidFill>
                  <a:srgbClr val="5C8A85"/>
                </a:solidFill>
              </a:rPr>
              <a:t> of </a:t>
            </a:r>
            <a:r>
              <a:rPr lang="pl-PL" sz="2400" b="1" dirty="0" err="1">
                <a:solidFill>
                  <a:srgbClr val="5C8A85"/>
                </a:solidFill>
              </a:rPr>
              <a:t>fire</a:t>
            </a:r>
            <a:r>
              <a:rPr lang="pl-PL" sz="2400" b="1" dirty="0">
                <a:solidFill>
                  <a:srgbClr val="5C8A85"/>
                </a:solidFill>
              </a:rPr>
              <a:t> </a:t>
            </a:r>
            <a:r>
              <a:rPr lang="pl-PL" sz="2400" b="1" dirty="0" err="1">
                <a:solidFill>
                  <a:srgbClr val="5C8A85"/>
                </a:solidFill>
              </a:rPr>
              <a:t>divisions</a:t>
            </a:r>
            <a:endParaRPr lang="pl-PL" sz="2400" b="1" dirty="0">
              <a:solidFill>
                <a:srgbClr val="5C8A85"/>
              </a:solidFill>
            </a:endParaRPr>
          </a:p>
          <a:p>
            <a:endParaRPr lang="pl-PL" sz="2400" b="1" dirty="0">
              <a:solidFill>
                <a:srgbClr val="5C8A85"/>
              </a:solidFill>
            </a:endParaRPr>
          </a:p>
          <a:p>
            <a:pPr marL="342900" indent="-342900">
              <a:buFontTx/>
              <a:buChar char="-"/>
            </a:pPr>
            <a:endParaRPr lang="pl-PL" sz="2400" b="1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pl-PL" sz="2400" b="1" dirty="0">
              <a:solidFill>
                <a:srgbClr val="5C8A85"/>
              </a:solidFill>
            </a:endParaRPr>
          </a:p>
          <a:p>
            <a:endParaRPr lang="pl-PL" sz="2400" b="1" dirty="0">
              <a:solidFill>
                <a:srgbClr val="5C8A85"/>
              </a:solidFill>
            </a:endParaRPr>
          </a:p>
        </p:txBody>
      </p:sp>
      <p:pic>
        <p:nvPicPr>
          <p:cNvPr id="4" name="Obraz 3" descr="Obraz zawierający stół&#10;&#10;Opis wygenerowany automatycznie">
            <a:extLst>
              <a:ext uri="{FF2B5EF4-FFF2-40B4-BE49-F238E27FC236}">
                <a16:creationId xmlns:a16="http://schemas.microsoft.com/office/drawing/2014/main" id="{25981386-B77D-4355-812E-DBF5F31C7B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91" y="1616149"/>
            <a:ext cx="9921536" cy="4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0749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dirty="0"/>
              <a:t>10.09.2021</a:t>
            </a:r>
            <a:endParaRPr lang="de-AT" dirty="0"/>
          </a:p>
        </p:txBody>
      </p:sp>
      <p:sp>
        <p:nvSpPr>
          <p:cNvPr id="25" name="Fußzeilenplatzhalt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Sources:</a:t>
            </a:r>
          </a:p>
        </p:txBody>
      </p:sp>
      <p:sp>
        <p:nvSpPr>
          <p:cNvPr id="26" name="Foliennummernplatzhalt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B214-EFBA-47A7-96BC-0C9C5E568A43}" type="slidenum">
              <a:rPr lang="de-AT" smtClean="0"/>
              <a:t>27</a:t>
            </a:fld>
            <a:endParaRPr lang="de-AT" dirty="0"/>
          </a:p>
        </p:txBody>
      </p:sp>
      <p:sp>
        <p:nvSpPr>
          <p:cNvPr id="5" name="Textfeld 4"/>
          <p:cNvSpPr txBox="1"/>
          <p:nvPr/>
        </p:nvSpPr>
        <p:spPr>
          <a:xfrm>
            <a:off x="2678187" y="336282"/>
            <a:ext cx="64569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356E8B"/>
                </a:solidFill>
              </a:rPr>
              <a:t>Building </a:t>
            </a:r>
            <a:r>
              <a:rPr lang="pl-PL" sz="1800" b="1" dirty="0" err="1">
                <a:solidFill>
                  <a:srgbClr val="356E8B"/>
                </a:solidFill>
              </a:rPr>
              <a:t>physics</a:t>
            </a:r>
            <a:r>
              <a:rPr lang="pl-PL" sz="1800" b="1" dirty="0">
                <a:solidFill>
                  <a:srgbClr val="356E8B"/>
                </a:solidFill>
              </a:rPr>
              <a:t> - </a:t>
            </a:r>
            <a:r>
              <a:rPr lang="pl-PL" sz="1800" b="1" dirty="0" err="1">
                <a:solidFill>
                  <a:srgbClr val="356E8B"/>
                </a:solidFill>
              </a:rPr>
              <a:t>fire</a:t>
            </a:r>
            <a:endParaRPr lang="en-US" sz="1800" b="1" dirty="0">
              <a:solidFill>
                <a:srgbClr val="356E8B"/>
              </a:solidFill>
            </a:endParaRPr>
          </a:p>
          <a:p>
            <a:r>
              <a:rPr lang="pl-PL" sz="1200" b="1" dirty="0">
                <a:solidFill>
                  <a:srgbClr val="356E8B"/>
                </a:solidFill>
              </a:rPr>
              <a:t>Łukasz Wesołowski (CUT)</a:t>
            </a:r>
            <a:endParaRPr lang="de-AT" sz="1200" b="1" dirty="0">
              <a:solidFill>
                <a:srgbClr val="356E8B"/>
              </a:solidFill>
            </a:endParaRPr>
          </a:p>
        </p:txBody>
      </p:sp>
      <p:sp>
        <p:nvSpPr>
          <p:cNvPr id="8" name="Textfeld 1">
            <a:extLst>
              <a:ext uri="{FF2B5EF4-FFF2-40B4-BE49-F238E27FC236}">
                <a16:creationId xmlns:a16="http://schemas.microsoft.com/office/drawing/2014/main" id="{425C00F6-B954-4520-9925-55D0097DD398}"/>
              </a:ext>
            </a:extLst>
          </p:cNvPr>
          <p:cNvSpPr txBox="1"/>
          <p:nvPr/>
        </p:nvSpPr>
        <p:spPr>
          <a:xfrm>
            <a:off x="117312" y="1130920"/>
            <a:ext cx="99141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5C8A85"/>
                </a:solidFill>
              </a:rPr>
              <a:t>Poland: </a:t>
            </a:r>
            <a:r>
              <a:rPr lang="pl-PL" sz="2400" b="1" dirty="0" err="1">
                <a:solidFill>
                  <a:srgbClr val="5C8A85"/>
                </a:solidFill>
              </a:rPr>
              <a:t>fire</a:t>
            </a:r>
            <a:r>
              <a:rPr lang="pl-PL" sz="2400" b="1" dirty="0">
                <a:solidFill>
                  <a:srgbClr val="5C8A85"/>
                </a:solidFill>
              </a:rPr>
              <a:t> </a:t>
            </a:r>
            <a:r>
              <a:rPr lang="pl-PL" sz="2400" b="1" dirty="0" err="1">
                <a:solidFill>
                  <a:srgbClr val="5C8A85"/>
                </a:solidFill>
              </a:rPr>
              <a:t>resistance</a:t>
            </a:r>
            <a:r>
              <a:rPr lang="pl-PL" sz="2400" b="1" dirty="0">
                <a:solidFill>
                  <a:srgbClr val="5C8A85"/>
                </a:solidFill>
              </a:rPr>
              <a:t> of </a:t>
            </a:r>
            <a:r>
              <a:rPr lang="pl-PL" sz="2400" b="1" dirty="0" err="1">
                <a:solidFill>
                  <a:srgbClr val="5C8A85"/>
                </a:solidFill>
              </a:rPr>
              <a:t>fire</a:t>
            </a:r>
            <a:r>
              <a:rPr lang="pl-PL" sz="2400" b="1" dirty="0">
                <a:solidFill>
                  <a:srgbClr val="5C8A85"/>
                </a:solidFill>
              </a:rPr>
              <a:t> </a:t>
            </a:r>
            <a:r>
              <a:rPr lang="pl-PL" sz="2400" b="1" dirty="0" err="1">
                <a:solidFill>
                  <a:srgbClr val="5C8A85"/>
                </a:solidFill>
              </a:rPr>
              <a:t>divisions</a:t>
            </a:r>
            <a:endParaRPr lang="pl-PL" sz="2400" b="1" dirty="0">
              <a:solidFill>
                <a:srgbClr val="5C8A85"/>
              </a:solidFill>
            </a:endParaRPr>
          </a:p>
          <a:p>
            <a:endParaRPr lang="pl-PL" sz="2400" b="1" dirty="0">
              <a:solidFill>
                <a:srgbClr val="5C8A85"/>
              </a:solidFill>
            </a:endParaRPr>
          </a:p>
          <a:p>
            <a:pPr marL="342900" indent="-342900">
              <a:buFontTx/>
              <a:buChar char="-"/>
            </a:pPr>
            <a:endParaRPr lang="pl-PL" sz="2400" b="1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pl-PL" sz="2400" b="1" dirty="0">
              <a:solidFill>
                <a:srgbClr val="5C8A85"/>
              </a:solidFill>
            </a:endParaRPr>
          </a:p>
          <a:p>
            <a:endParaRPr lang="pl-PL" sz="2400" b="1" dirty="0">
              <a:solidFill>
                <a:srgbClr val="5C8A85"/>
              </a:solidFill>
            </a:endParaRPr>
          </a:p>
        </p:txBody>
      </p:sp>
      <p:pic>
        <p:nvPicPr>
          <p:cNvPr id="9" name="Picture 2" descr="http://2.bp.blogspot.com/-knVZygH9WBI/T1Oz2QCARKI/AAAAAAAACkg/2jUiXlMaJVs/s1600/ewakuacja.jpg">
            <a:extLst>
              <a:ext uri="{FF2B5EF4-FFF2-40B4-BE49-F238E27FC236}">
                <a16:creationId xmlns:a16="http://schemas.microsoft.com/office/drawing/2014/main" id="{A914D97B-CEDC-4C94-8062-053E44D276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83" t="284" r="4783" b="39511"/>
          <a:stretch/>
        </p:blipFill>
        <p:spPr bwMode="auto">
          <a:xfrm>
            <a:off x="-607278" y="1593519"/>
            <a:ext cx="12646878" cy="440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68326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CA08D7B8-6D09-438C-806B-815ED2D2F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182" y="1240623"/>
            <a:ext cx="9034130" cy="4750431"/>
          </a:xfrm>
          <a:prstGeom prst="rect">
            <a:avLst/>
          </a:prstGeom>
        </p:spPr>
      </p:pic>
      <p:sp>
        <p:nvSpPr>
          <p:cNvPr id="1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dirty="0"/>
              <a:t>10.09.2021</a:t>
            </a:r>
            <a:endParaRPr lang="de-AT" dirty="0"/>
          </a:p>
        </p:txBody>
      </p:sp>
      <p:sp>
        <p:nvSpPr>
          <p:cNvPr id="25" name="Fußzeilenplatzhalt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Sources:</a:t>
            </a:r>
          </a:p>
        </p:txBody>
      </p:sp>
      <p:sp>
        <p:nvSpPr>
          <p:cNvPr id="26" name="Foliennummernplatzhalt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B214-EFBA-47A7-96BC-0C9C5E568A43}" type="slidenum">
              <a:rPr lang="de-AT" smtClean="0"/>
              <a:t>28</a:t>
            </a:fld>
            <a:endParaRPr lang="de-AT" dirty="0"/>
          </a:p>
        </p:txBody>
      </p:sp>
      <p:sp>
        <p:nvSpPr>
          <p:cNvPr id="5" name="Textfeld 4"/>
          <p:cNvSpPr txBox="1"/>
          <p:nvPr/>
        </p:nvSpPr>
        <p:spPr>
          <a:xfrm>
            <a:off x="2678187" y="336282"/>
            <a:ext cx="64569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356E8B"/>
                </a:solidFill>
              </a:rPr>
              <a:t>Building </a:t>
            </a:r>
            <a:r>
              <a:rPr lang="pl-PL" sz="1800" b="1" dirty="0" err="1">
                <a:solidFill>
                  <a:srgbClr val="356E8B"/>
                </a:solidFill>
              </a:rPr>
              <a:t>physics</a:t>
            </a:r>
            <a:r>
              <a:rPr lang="pl-PL" sz="1800" b="1" dirty="0">
                <a:solidFill>
                  <a:srgbClr val="356E8B"/>
                </a:solidFill>
              </a:rPr>
              <a:t> - </a:t>
            </a:r>
            <a:r>
              <a:rPr lang="pl-PL" sz="1800" b="1" dirty="0" err="1">
                <a:solidFill>
                  <a:srgbClr val="356E8B"/>
                </a:solidFill>
              </a:rPr>
              <a:t>fire</a:t>
            </a:r>
            <a:endParaRPr lang="en-US" sz="1800" b="1" dirty="0">
              <a:solidFill>
                <a:srgbClr val="356E8B"/>
              </a:solidFill>
            </a:endParaRPr>
          </a:p>
          <a:p>
            <a:r>
              <a:rPr lang="pl-PL" sz="1200" b="1" dirty="0">
                <a:solidFill>
                  <a:srgbClr val="356E8B"/>
                </a:solidFill>
              </a:rPr>
              <a:t>Łukasz Wesołowski (CUT)</a:t>
            </a:r>
            <a:endParaRPr lang="de-AT" sz="1200" b="1" dirty="0">
              <a:solidFill>
                <a:srgbClr val="356E8B"/>
              </a:solidFill>
            </a:endParaRPr>
          </a:p>
        </p:txBody>
      </p:sp>
      <p:sp>
        <p:nvSpPr>
          <p:cNvPr id="8" name="Textfeld 1">
            <a:extLst>
              <a:ext uri="{FF2B5EF4-FFF2-40B4-BE49-F238E27FC236}">
                <a16:creationId xmlns:a16="http://schemas.microsoft.com/office/drawing/2014/main" id="{425C00F6-B954-4520-9925-55D0097DD398}"/>
              </a:ext>
            </a:extLst>
          </p:cNvPr>
          <p:cNvSpPr txBox="1"/>
          <p:nvPr/>
        </p:nvSpPr>
        <p:spPr>
          <a:xfrm>
            <a:off x="117312" y="1213537"/>
            <a:ext cx="99141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5C8A85"/>
                </a:solidFill>
              </a:rPr>
              <a:t>Poland: </a:t>
            </a:r>
            <a:r>
              <a:rPr lang="pl-PL" sz="2400" b="1" dirty="0" err="1">
                <a:solidFill>
                  <a:srgbClr val="5C8A85"/>
                </a:solidFill>
              </a:rPr>
              <a:t>Evacuation</a:t>
            </a:r>
            <a:endParaRPr lang="pl-PL" sz="2400" b="1" dirty="0">
              <a:solidFill>
                <a:srgbClr val="5C8A85"/>
              </a:solidFill>
            </a:endParaRPr>
          </a:p>
          <a:p>
            <a:endParaRPr lang="pl-PL" sz="2400" b="1" dirty="0">
              <a:solidFill>
                <a:srgbClr val="5C8A85"/>
              </a:solidFill>
            </a:endParaRPr>
          </a:p>
          <a:p>
            <a:pPr marL="342900" indent="-342900">
              <a:buFontTx/>
              <a:buChar char="-"/>
            </a:pPr>
            <a:endParaRPr lang="pl-PL" sz="2400" b="1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pl-PL" sz="2400" b="1" dirty="0">
              <a:solidFill>
                <a:srgbClr val="5C8A85"/>
              </a:solidFill>
            </a:endParaRPr>
          </a:p>
          <a:p>
            <a:endParaRPr lang="pl-PL" sz="2400" b="1" dirty="0">
              <a:solidFill>
                <a:srgbClr val="5C8A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6713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dirty="0"/>
              <a:t>10.09.2021</a:t>
            </a:r>
            <a:endParaRPr lang="de-AT" dirty="0"/>
          </a:p>
        </p:txBody>
      </p:sp>
      <p:sp>
        <p:nvSpPr>
          <p:cNvPr id="25" name="Fußzeilenplatzhalt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Sources:</a:t>
            </a:r>
          </a:p>
        </p:txBody>
      </p:sp>
      <p:sp>
        <p:nvSpPr>
          <p:cNvPr id="26" name="Foliennummernplatzhalt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B214-EFBA-47A7-96BC-0C9C5E568A43}" type="slidenum">
              <a:rPr lang="de-AT" smtClean="0"/>
              <a:t>29</a:t>
            </a:fld>
            <a:endParaRPr lang="de-AT" dirty="0"/>
          </a:p>
        </p:txBody>
      </p:sp>
      <p:sp>
        <p:nvSpPr>
          <p:cNvPr id="5" name="Textfeld 4"/>
          <p:cNvSpPr txBox="1"/>
          <p:nvPr/>
        </p:nvSpPr>
        <p:spPr>
          <a:xfrm>
            <a:off x="2678187" y="336282"/>
            <a:ext cx="64569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356E8B"/>
                </a:solidFill>
              </a:rPr>
              <a:t>Building </a:t>
            </a:r>
            <a:r>
              <a:rPr lang="pl-PL" sz="1800" b="1" dirty="0" err="1">
                <a:solidFill>
                  <a:srgbClr val="356E8B"/>
                </a:solidFill>
              </a:rPr>
              <a:t>physics</a:t>
            </a:r>
            <a:r>
              <a:rPr lang="pl-PL" sz="1800" b="1" dirty="0">
                <a:solidFill>
                  <a:srgbClr val="356E8B"/>
                </a:solidFill>
              </a:rPr>
              <a:t> - </a:t>
            </a:r>
            <a:r>
              <a:rPr lang="pl-PL" sz="1800" b="1" dirty="0" err="1">
                <a:solidFill>
                  <a:srgbClr val="356E8B"/>
                </a:solidFill>
              </a:rPr>
              <a:t>fire</a:t>
            </a:r>
            <a:endParaRPr lang="en-US" sz="1800" b="1" dirty="0">
              <a:solidFill>
                <a:srgbClr val="356E8B"/>
              </a:solidFill>
            </a:endParaRPr>
          </a:p>
          <a:p>
            <a:r>
              <a:rPr lang="pl-PL" sz="1200" b="1" dirty="0">
                <a:solidFill>
                  <a:srgbClr val="356E8B"/>
                </a:solidFill>
              </a:rPr>
              <a:t>Łukasz Wesołowski (CUT)</a:t>
            </a:r>
            <a:endParaRPr lang="de-AT" sz="1200" b="1" dirty="0">
              <a:solidFill>
                <a:srgbClr val="356E8B"/>
              </a:solidFill>
            </a:endParaRPr>
          </a:p>
        </p:txBody>
      </p:sp>
      <p:sp>
        <p:nvSpPr>
          <p:cNvPr id="8" name="Textfeld 1">
            <a:extLst>
              <a:ext uri="{FF2B5EF4-FFF2-40B4-BE49-F238E27FC236}">
                <a16:creationId xmlns:a16="http://schemas.microsoft.com/office/drawing/2014/main" id="{425C00F6-B954-4520-9925-55D0097DD398}"/>
              </a:ext>
            </a:extLst>
          </p:cNvPr>
          <p:cNvSpPr txBox="1"/>
          <p:nvPr/>
        </p:nvSpPr>
        <p:spPr>
          <a:xfrm>
            <a:off x="3381508" y="3265621"/>
            <a:ext cx="9914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err="1">
                <a:solidFill>
                  <a:srgbClr val="5C8A85"/>
                </a:solidFill>
              </a:rPr>
              <a:t>Thank</a:t>
            </a:r>
            <a:r>
              <a:rPr lang="pl-PL" sz="3600" b="1" dirty="0">
                <a:solidFill>
                  <a:srgbClr val="5C8A85"/>
                </a:solidFill>
              </a:rPr>
              <a:t> </a:t>
            </a:r>
            <a:r>
              <a:rPr lang="pl-PL" sz="3600" b="1" dirty="0" err="1">
                <a:solidFill>
                  <a:srgbClr val="5C8A85"/>
                </a:solidFill>
              </a:rPr>
              <a:t>you</a:t>
            </a:r>
            <a:r>
              <a:rPr lang="pl-PL" sz="3600" b="1" dirty="0">
                <a:solidFill>
                  <a:srgbClr val="5C8A85"/>
                </a:solidFill>
              </a:rPr>
              <a:t> </a:t>
            </a:r>
            <a:r>
              <a:rPr lang="pl-PL" sz="3600" b="1" dirty="0" err="1">
                <a:solidFill>
                  <a:srgbClr val="5C8A85"/>
                </a:solidFill>
              </a:rPr>
              <a:t>very</a:t>
            </a:r>
            <a:r>
              <a:rPr lang="pl-PL" sz="3600" b="1" dirty="0">
                <a:solidFill>
                  <a:srgbClr val="5C8A85"/>
                </a:solidFill>
              </a:rPr>
              <a:t> much !</a:t>
            </a:r>
          </a:p>
        </p:txBody>
      </p:sp>
    </p:spTree>
    <p:extLst>
      <p:ext uri="{BB962C8B-B14F-4D97-AF65-F5344CB8AC3E}">
        <p14:creationId xmlns:p14="http://schemas.microsoft.com/office/powerpoint/2010/main" val="1825550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samochód pułapka, świeca, ogień, oświetlony&#10;&#10;Opis wygenerowany automatycznie">
            <a:extLst>
              <a:ext uri="{FF2B5EF4-FFF2-40B4-BE49-F238E27FC236}">
                <a16:creationId xmlns:a16="http://schemas.microsoft.com/office/drawing/2014/main" id="{8EB27ECF-BAFD-4203-9AC7-DE6A19117B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67" y="1130920"/>
            <a:ext cx="11819066" cy="4924611"/>
          </a:xfrm>
          <a:prstGeom prst="rect">
            <a:avLst/>
          </a:prstGeom>
        </p:spPr>
      </p:pic>
      <p:sp>
        <p:nvSpPr>
          <p:cNvPr id="1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dirty="0"/>
              <a:t>10.09.2021</a:t>
            </a:r>
            <a:endParaRPr lang="de-AT" dirty="0"/>
          </a:p>
        </p:txBody>
      </p:sp>
      <p:sp>
        <p:nvSpPr>
          <p:cNvPr id="25" name="Fußzeilenplatzhalt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Sources:</a:t>
            </a:r>
          </a:p>
        </p:txBody>
      </p:sp>
      <p:sp>
        <p:nvSpPr>
          <p:cNvPr id="26" name="Foliennummernplatzhalt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B214-EFBA-47A7-96BC-0C9C5E568A43}" type="slidenum">
              <a:rPr lang="de-AT" smtClean="0"/>
              <a:t>3</a:t>
            </a:fld>
            <a:endParaRPr lang="de-AT" dirty="0"/>
          </a:p>
        </p:txBody>
      </p:sp>
      <p:sp>
        <p:nvSpPr>
          <p:cNvPr id="5" name="Textfeld 4"/>
          <p:cNvSpPr txBox="1"/>
          <p:nvPr/>
        </p:nvSpPr>
        <p:spPr>
          <a:xfrm>
            <a:off x="2678187" y="336282"/>
            <a:ext cx="64569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356E8B"/>
                </a:solidFill>
              </a:rPr>
              <a:t>Building </a:t>
            </a:r>
            <a:r>
              <a:rPr lang="pl-PL" sz="1800" b="1" dirty="0" err="1">
                <a:solidFill>
                  <a:srgbClr val="356E8B"/>
                </a:solidFill>
              </a:rPr>
              <a:t>physics</a:t>
            </a:r>
            <a:r>
              <a:rPr lang="pl-PL" sz="1800" b="1" dirty="0">
                <a:solidFill>
                  <a:srgbClr val="356E8B"/>
                </a:solidFill>
              </a:rPr>
              <a:t> - </a:t>
            </a:r>
            <a:r>
              <a:rPr lang="pl-PL" sz="1800" b="1" dirty="0" err="1">
                <a:solidFill>
                  <a:srgbClr val="356E8B"/>
                </a:solidFill>
              </a:rPr>
              <a:t>fire</a:t>
            </a:r>
            <a:endParaRPr lang="en-US" sz="1800" b="1" dirty="0">
              <a:solidFill>
                <a:srgbClr val="356E8B"/>
              </a:solidFill>
            </a:endParaRPr>
          </a:p>
          <a:p>
            <a:r>
              <a:rPr lang="pl-PL" sz="1200" b="1" dirty="0">
                <a:solidFill>
                  <a:srgbClr val="356E8B"/>
                </a:solidFill>
              </a:rPr>
              <a:t>Łukasz Wesołowski (CUT)</a:t>
            </a:r>
            <a:endParaRPr lang="de-AT" sz="1200" b="1" dirty="0">
              <a:solidFill>
                <a:srgbClr val="356E8B"/>
              </a:solidFill>
            </a:endParaRPr>
          </a:p>
        </p:txBody>
      </p:sp>
      <p:sp>
        <p:nvSpPr>
          <p:cNvPr id="8" name="Textfeld 1">
            <a:extLst>
              <a:ext uri="{FF2B5EF4-FFF2-40B4-BE49-F238E27FC236}">
                <a16:creationId xmlns:a16="http://schemas.microsoft.com/office/drawing/2014/main" id="{425C00F6-B954-4520-9925-55D0097DD398}"/>
              </a:ext>
            </a:extLst>
          </p:cNvPr>
          <p:cNvSpPr txBox="1"/>
          <p:nvPr/>
        </p:nvSpPr>
        <p:spPr>
          <a:xfrm>
            <a:off x="282160" y="1130920"/>
            <a:ext cx="9914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err="1">
                <a:solidFill>
                  <a:schemeClr val="bg1"/>
                </a:solidFill>
              </a:rPr>
              <a:t>Combustible</a:t>
            </a:r>
            <a:r>
              <a:rPr lang="pl-PL" sz="2400" b="1" dirty="0">
                <a:solidFill>
                  <a:schemeClr val="bg1"/>
                </a:solidFill>
              </a:rPr>
              <a:t> </a:t>
            </a:r>
            <a:r>
              <a:rPr lang="pl-PL" sz="2400" b="1" dirty="0" err="1">
                <a:solidFill>
                  <a:schemeClr val="bg1"/>
                </a:solidFill>
              </a:rPr>
              <a:t>material</a:t>
            </a:r>
            <a:endParaRPr lang="de-D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019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dirty="0"/>
              <a:t>10.09.2021</a:t>
            </a:r>
            <a:endParaRPr lang="de-AT" dirty="0"/>
          </a:p>
        </p:txBody>
      </p:sp>
      <p:sp>
        <p:nvSpPr>
          <p:cNvPr id="25" name="Fußzeilenplatzhalt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Sources:</a:t>
            </a:r>
          </a:p>
        </p:txBody>
      </p:sp>
      <p:sp>
        <p:nvSpPr>
          <p:cNvPr id="26" name="Foliennummernplatzhalt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B214-EFBA-47A7-96BC-0C9C5E568A43}" type="slidenum">
              <a:rPr lang="de-AT" smtClean="0"/>
              <a:t>4</a:t>
            </a:fld>
            <a:endParaRPr lang="de-AT" dirty="0"/>
          </a:p>
        </p:txBody>
      </p:sp>
      <p:sp>
        <p:nvSpPr>
          <p:cNvPr id="5" name="Textfeld 4"/>
          <p:cNvSpPr txBox="1"/>
          <p:nvPr/>
        </p:nvSpPr>
        <p:spPr>
          <a:xfrm>
            <a:off x="2678187" y="336282"/>
            <a:ext cx="64569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356E8B"/>
                </a:solidFill>
              </a:rPr>
              <a:t>Building </a:t>
            </a:r>
            <a:r>
              <a:rPr lang="pl-PL" sz="1800" b="1" dirty="0" err="1">
                <a:solidFill>
                  <a:srgbClr val="356E8B"/>
                </a:solidFill>
              </a:rPr>
              <a:t>physics</a:t>
            </a:r>
            <a:r>
              <a:rPr lang="pl-PL" sz="1800" b="1" dirty="0">
                <a:solidFill>
                  <a:srgbClr val="356E8B"/>
                </a:solidFill>
              </a:rPr>
              <a:t> - </a:t>
            </a:r>
            <a:r>
              <a:rPr lang="pl-PL" sz="1800" b="1" dirty="0" err="1">
                <a:solidFill>
                  <a:srgbClr val="356E8B"/>
                </a:solidFill>
              </a:rPr>
              <a:t>fire</a:t>
            </a:r>
            <a:endParaRPr lang="en-US" sz="1800" b="1" dirty="0">
              <a:solidFill>
                <a:srgbClr val="356E8B"/>
              </a:solidFill>
            </a:endParaRPr>
          </a:p>
          <a:p>
            <a:r>
              <a:rPr lang="pl-PL" sz="1200" b="1" dirty="0">
                <a:solidFill>
                  <a:srgbClr val="356E8B"/>
                </a:solidFill>
              </a:rPr>
              <a:t>Łukasz Wesołowski (CUT)</a:t>
            </a:r>
            <a:endParaRPr lang="de-AT" sz="1200" b="1" dirty="0">
              <a:solidFill>
                <a:srgbClr val="356E8B"/>
              </a:solidFill>
            </a:endParaRPr>
          </a:p>
        </p:txBody>
      </p:sp>
      <p:sp>
        <p:nvSpPr>
          <p:cNvPr id="8" name="Textfeld 1">
            <a:extLst>
              <a:ext uri="{FF2B5EF4-FFF2-40B4-BE49-F238E27FC236}">
                <a16:creationId xmlns:a16="http://schemas.microsoft.com/office/drawing/2014/main" id="{425C00F6-B954-4520-9925-55D0097DD398}"/>
              </a:ext>
            </a:extLst>
          </p:cNvPr>
          <p:cNvSpPr txBox="1"/>
          <p:nvPr/>
        </p:nvSpPr>
        <p:spPr>
          <a:xfrm>
            <a:off x="117312" y="1130920"/>
            <a:ext cx="99141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err="1">
                <a:solidFill>
                  <a:srgbClr val="5C8A85"/>
                </a:solidFill>
              </a:rPr>
              <a:t>Eurocodes</a:t>
            </a:r>
            <a:endParaRPr lang="pl-PL" sz="2400" b="1" dirty="0">
              <a:solidFill>
                <a:srgbClr val="5C8A85"/>
              </a:solidFill>
            </a:endParaRPr>
          </a:p>
          <a:p>
            <a:endParaRPr lang="pl-PL" sz="2400" b="1" dirty="0">
              <a:solidFill>
                <a:srgbClr val="5C8A85"/>
              </a:solidFill>
            </a:endParaRPr>
          </a:p>
          <a:p>
            <a:pPr marL="285750" indent="-285750">
              <a:buFontTx/>
              <a:buChar char="-"/>
            </a:pPr>
            <a:r>
              <a:rPr lang="pl-PL" b="1" dirty="0" err="1">
                <a:solidFill>
                  <a:srgbClr val="5C8A85"/>
                </a:solidFill>
              </a:rPr>
              <a:t>Unify</a:t>
            </a:r>
            <a:endParaRPr lang="pl-PL" b="1" dirty="0">
              <a:solidFill>
                <a:srgbClr val="5C8A85"/>
              </a:solidFill>
            </a:endParaRPr>
          </a:p>
          <a:p>
            <a:pPr marL="285750" indent="-285750">
              <a:buFontTx/>
              <a:buChar char="-"/>
            </a:pPr>
            <a:r>
              <a:rPr lang="pl-PL" b="1" dirty="0" err="1">
                <a:solidFill>
                  <a:srgbClr val="5C8A85"/>
                </a:solidFill>
              </a:rPr>
              <a:t>Research</a:t>
            </a:r>
            <a:endParaRPr lang="pl-PL" b="1" dirty="0">
              <a:solidFill>
                <a:srgbClr val="5C8A85"/>
              </a:solidFill>
            </a:endParaRPr>
          </a:p>
          <a:p>
            <a:pPr marL="285750" indent="-285750">
              <a:buFontTx/>
              <a:buChar char="-"/>
            </a:pPr>
            <a:r>
              <a:rPr lang="pl-PL" b="1" dirty="0" err="1">
                <a:solidFill>
                  <a:srgbClr val="5C8A85"/>
                </a:solidFill>
              </a:rPr>
              <a:t>Testing</a:t>
            </a:r>
            <a:endParaRPr lang="pl-PL" b="1" dirty="0">
              <a:solidFill>
                <a:srgbClr val="5C8A85"/>
              </a:solidFill>
            </a:endParaRPr>
          </a:p>
          <a:p>
            <a:pPr marL="285750" indent="-285750">
              <a:buFontTx/>
              <a:buChar char="-"/>
            </a:pPr>
            <a:r>
              <a:rPr lang="pl-PL" b="1" dirty="0" err="1">
                <a:solidFill>
                  <a:srgbClr val="5C8A85"/>
                </a:solidFill>
              </a:rPr>
              <a:t>Store</a:t>
            </a:r>
            <a:r>
              <a:rPr lang="pl-PL" b="1" dirty="0">
                <a:solidFill>
                  <a:srgbClr val="5C8A85"/>
                </a:solidFill>
              </a:rPr>
              <a:t> </a:t>
            </a:r>
            <a:r>
              <a:rPr lang="pl-PL" b="1" dirty="0" err="1">
                <a:solidFill>
                  <a:srgbClr val="5C8A85"/>
                </a:solidFill>
              </a:rPr>
              <a:t>results</a:t>
            </a:r>
            <a:r>
              <a:rPr lang="pl-PL" b="1" dirty="0">
                <a:solidFill>
                  <a:srgbClr val="5C8A85"/>
                </a:solidFill>
              </a:rPr>
              <a:t> </a:t>
            </a:r>
            <a:r>
              <a:rPr lang="pl-PL" b="1" dirty="0" err="1">
                <a:solidFill>
                  <a:srgbClr val="5C8A85"/>
                </a:solidFill>
              </a:rPr>
              <a:t>materialwise</a:t>
            </a:r>
            <a:endParaRPr lang="pl-PL" b="1" dirty="0">
              <a:solidFill>
                <a:srgbClr val="5C8A85"/>
              </a:solidFill>
            </a:endParaRPr>
          </a:p>
          <a:p>
            <a:pPr marL="285750" indent="-285750">
              <a:buFontTx/>
              <a:buChar char="-"/>
            </a:pPr>
            <a:r>
              <a:rPr lang="pl-PL" b="1" dirty="0">
                <a:solidFill>
                  <a:srgbClr val="5C8A85"/>
                </a:solidFill>
              </a:rPr>
              <a:t>Update</a:t>
            </a:r>
          </a:p>
          <a:p>
            <a:pPr marL="285750" indent="-285750">
              <a:buFontTx/>
              <a:buChar char="-"/>
            </a:pPr>
            <a:endParaRPr lang="pl-PL" b="1" dirty="0">
              <a:solidFill>
                <a:srgbClr val="5C8A85"/>
              </a:solidFill>
            </a:endParaRPr>
          </a:p>
          <a:p>
            <a:pPr marL="285750" indent="-285750">
              <a:buFontTx/>
              <a:buChar char="-"/>
            </a:pPr>
            <a:endParaRPr lang="pl-PL" b="1" dirty="0">
              <a:solidFill>
                <a:srgbClr val="5C8A85"/>
              </a:solidFill>
            </a:endParaRPr>
          </a:p>
          <a:p>
            <a:pPr marL="285750" indent="-285750">
              <a:buFontTx/>
              <a:buChar char="-"/>
            </a:pPr>
            <a:r>
              <a:rPr lang="pl-PL" b="1" dirty="0" err="1">
                <a:solidFill>
                  <a:srgbClr val="5C8A85"/>
                </a:solidFill>
              </a:rPr>
              <a:t>Fire</a:t>
            </a:r>
            <a:r>
              <a:rPr lang="pl-PL" b="1" dirty="0">
                <a:solidFill>
                  <a:srgbClr val="5C8A85"/>
                </a:solidFill>
              </a:rPr>
              <a:t> </a:t>
            </a:r>
            <a:r>
              <a:rPr lang="pl-PL" b="1" dirty="0" err="1">
                <a:solidFill>
                  <a:srgbClr val="5C8A85"/>
                </a:solidFill>
              </a:rPr>
              <a:t>prevention</a:t>
            </a:r>
            <a:endParaRPr lang="de-DE" b="1" dirty="0">
              <a:solidFill>
                <a:srgbClr val="5C8A85"/>
              </a:solidFill>
            </a:endParaRPr>
          </a:p>
        </p:txBody>
      </p:sp>
      <p:pic>
        <p:nvPicPr>
          <p:cNvPr id="4" name="Obraz 3" descr="Obraz zawierający ogień, niebo, kominek, dym&#10;&#10;Opis wygenerowany automatycznie">
            <a:extLst>
              <a:ext uri="{FF2B5EF4-FFF2-40B4-BE49-F238E27FC236}">
                <a16:creationId xmlns:a16="http://schemas.microsoft.com/office/drawing/2014/main" id="{4C7786E4-4296-4472-B217-D727B1B5B0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150" y="1089196"/>
            <a:ext cx="8681450" cy="488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636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AAD44591-1077-4D7D-879B-E1BBEFAB9E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329" y="1130920"/>
            <a:ext cx="8535722" cy="4893742"/>
          </a:xfrm>
          <a:prstGeom prst="rect">
            <a:avLst/>
          </a:prstGeom>
        </p:spPr>
      </p:pic>
      <p:sp>
        <p:nvSpPr>
          <p:cNvPr id="1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dirty="0"/>
              <a:t>10.09.2021</a:t>
            </a:r>
            <a:endParaRPr lang="de-AT" dirty="0"/>
          </a:p>
        </p:txBody>
      </p:sp>
      <p:sp>
        <p:nvSpPr>
          <p:cNvPr id="25" name="Fußzeilenplatzhalt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Sources:</a:t>
            </a:r>
          </a:p>
        </p:txBody>
      </p:sp>
      <p:sp>
        <p:nvSpPr>
          <p:cNvPr id="26" name="Foliennummernplatzhalt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B214-EFBA-47A7-96BC-0C9C5E568A43}" type="slidenum">
              <a:rPr lang="de-AT" smtClean="0"/>
              <a:t>5</a:t>
            </a:fld>
            <a:endParaRPr lang="de-AT" dirty="0"/>
          </a:p>
        </p:txBody>
      </p:sp>
      <p:sp>
        <p:nvSpPr>
          <p:cNvPr id="5" name="Textfeld 4"/>
          <p:cNvSpPr txBox="1"/>
          <p:nvPr/>
        </p:nvSpPr>
        <p:spPr>
          <a:xfrm>
            <a:off x="2678187" y="336282"/>
            <a:ext cx="64569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356E8B"/>
                </a:solidFill>
              </a:rPr>
              <a:t>Building </a:t>
            </a:r>
            <a:r>
              <a:rPr lang="pl-PL" sz="1800" b="1" dirty="0" err="1">
                <a:solidFill>
                  <a:srgbClr val="356E8B"/>
                </a:solidFill>
              </a:rPr>
              <a:t>physics</a:t>
            </a:r>
            <a:r>
              <a:rPr lang="pl-PL" sz="1800" b="1" dirty="0">
                <a:solidFill>
                  <a:srgbClr val="356E8B"/>
                </a:solidFill>
              </a:rPr>
              <a:t> - </a:t>
            </a:r>
            <a:r>
              <a:rPr lang="pl-PL" sz="1800" b="1" dirty="0" err="1">
                <a:solidFill>
                  <a:srgbClr val="356E8B"/>
                </a:solidFill>
              </a:rPr>
              <a:t>fire</a:t>
            </a:r>
            <a:endParaRPr lang="en-US" sz="1800" b="1" dirty="0">
              <a:solidFill>
                <a:srgbClr val="356E8B"/>
              </a:solidFill>
            </a:endParaRPr>
          </a:p>
          <a:p>
            <a:r>
              <a:rPr lang="pl-PL" sz="1200" b="1" dirty="0">
                <a:solidFill>
                  <a:srgbClr val="356E8B"/>
                </a:solidFill>
              </a:rPr>
              <a:t>Łukasz Wesołowski (CUT)</a:t>
            </a:r>
            <a:endParaRPr lang="de-AT" sz="1200" b="1" dirty="0">
              <a:solidFill>
                <a:srgbClr val="356E8B"/>
              </a:solidFill>
            </a:endParaRPr>
          </a:p>
        </p:txBody>
      </p:sp>
      <p:sp>
        <p:nvSpPr>
          <p:cNvPr id="8" name="Textfeld 1">
            <a:extLst>
              <a:ext uri="{FF2B5EF4-FFF2-40B4-BE49-F238E27FC236}">
                <a16:creationId xmlns:a16="http://schemas.microsoft.com/office/drawing/2014/main" id="{425C00F6-B954-4520-9925-55D0097DD398}"/>
              </a:ext>
            </a:extLst>
          </p:cNvPr>
          <p:cNvSpPr txBox="1"/>
          <p:nvPr/>
        </p:nvSpPr>
        <p:spPr>
          <a:xfrm>
            <a:off x="117312" y="1130920"/>
            <a:ext cx="9914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err="1">
                <a:solidFill>
                  <a:srgbClr val="5C8A85"/>
                </a:solidFill>
              </a:rPr>
              <a:t>Fire</a:t>
            </a:r>
            <a:r>
              <a:rPr lang="pl-PL" sz="2400" b="1" dirty="0">
                <a:solidFill>
                  <a:srgbClr val="5C8A85"/>
                </a:solidFill>
              </a:rPr>
              <a:t> </a:t>
            </a:r>
            <a:r>
              <a:rPr lang="pl-PL" sz="2400" b="1" dirty="0" err="1">
                <a:solidFill>
                  <a:srgbClr val="5C8A85"/>
                </a:solidFill>
              </a:rPr>
              <a:t>resistance</a:t>
            </a:r>
            <a:r>
              <a:rPr lang="pl-PL" sz="2400" b="1" dirty="0">
                <a:solidFill>
                  <a:srgbClr val="5C8A85"/>
                </a:solidFill>
              </a:rPr>
              <a:t>:</a:t>
            </a:r>
          </a:p>
          <a:p>
            <a:endParaRPr lang="pl-PL" sz="2400" b="1" dirty="0">
              <a:solidFill>
                <a:srgbClr val="5C8A85"/>
              </a:solidFill>
            </a:endParaRPr>
          </a:p>
          <a:p>
            <a:endParaRPr lang="pl-PL" sz="2400" b="1" dirty="0">
              <a:solidFill>
                <a:srgbClr val="5C8A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592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dirty="0"/>
              <a:t>10.09.2021</a:t>
            </a:r>
            <a:endParaRPr lang="de-AT" dirty="0"/>
          </a:p>
        </p:txBody>
      </p:sp>
      <p:sp>
        <p:nvSpPr>
          <p:cNvPr id="25" name="Fußzeilenplatzhalt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Sources:</a:t>
            </a:r>
          </a:p>
        </p:txBody>
      </p:sp>
      <p:sp>
        <p:nvSpPr>
          <p:cNvPr id="26" name="Foliennummernplatzhalt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B214-EFBA-47A7-96BC-0C9C5E568A43}" type="slidenum">
              <a:rPr lang="de-AT" smtClean="0"/>
              <a:t>6</a:t>
            </a:fld>
            <a:endParaRPr lang="de-AT" dirty="0"/>
          </a:p>
        </p:txBody>
      </p:sp>
      <p:sp>
        <p:nvSpPr>
          <p:cNvPr id="5" name="Textfeld 4"/>
          <p:cNvSpPr txBox="1"/>
          <p:nvPr/>
        </p:nvSpPr>
        <p:spPr>
          <a:xfrm>
            <a:off x="2678187" y="336282"/>
            <a:ext cx="64569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356E8B"/>
                </a:solidFill>
              </a:rPr>
              <a:t>Building </a:t>
            </a:r>
            <a:r>
              <a:rPr lang="pl-PL" sz="1800" b="1" dirty="0" err="1">
                <a:solidFill>
                  <a:srgbClr val="356E8B"/>
                </a:solidFill>
              </a:rPr>
              <a:t>physics</a:t>
            </a:r>
            <a:r>
              <a:rPr lang="pl-PL" sz="1800" b="1" dirty="0">
                <a:solidFill>
                  <a:srgbClr val="356E8B"/>
                </a:solidFill>
              </a:rPr>
              <a:t> - </a:t>
            </a:r>
            <a:r>
              <a:rPr lang="pl-PL" sz="1800" b="1" dirty="0" err="1">
                <a:solidFill>
                  <a:srgbClr val="356E8B"/>
                </a:solidFill>
              </a:rPr>
              <a:t>fire</a:t>
            </a:r>
            <a:endParaRPr lang="en-US" sz="1800" b="1" dirty="0">
              <a:solidFill>
                <a:srgbClr val="356E8B"/>
              </a:solidFill>
            </a:endParaRPr>
          </a:p>
          <a:p>
            <a:r>
              <a:rPr lang="pl-PL" sz="1200" b="1" dirty="0">
                <a:solidFill>
                  <a:srgbClr val="356E8B"/>
                </a:solidFill>
              </a:rPr>
              <a:t>Łukasz Wesołowski (CUT)</a:t>
            </a:r>
            <a:endParaRPr lang="de-AT" sz="1200" b="1" dirty="0">
              <a:solidFill>
                <a:srgbClr val="356E8B"/>
              </a:solidFill>
            </a:endParaRPr>
          </a:p>
        </p:txBody>
      </p:sp>
      <p:sp>
        <p:nvSpPr>
          <p:cNvPr id="8" name="Textfeld 1">
            <a:extLst>
              <a:ext uri="{FF2B5EF4-FFF2-40B4-BE49-F238E27FC236}">
                <a16:creationId xmlns:a16="http://schemas.microsoft.com/office/drawing/2014/main" id="{425C00F6-B954-4520-9925-55D0097DD398}"/>
              </a:ext>
            </a:extLst>
          </p:cNvPr>
          <p:cNvSpPr txBox="1"/>
          <p:nvPr/>
        </p:nvSpPr>
        <p:spPr>
          <a:xfrm>
            <a:off x="117312" y="1130920"/>
            <a:ext cx="9914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err="1">
                <a:solidFill>
                  <a:srgbClr val="5C8A85"/>
                </a:solidFill>
              </a:rPr>
              <a:t>Fire</a:t>
            </a:r>
            <a:r>
              <a:rPr lang="pl-PL" sz="2400" b="1" dirty="0">
                <a:solidFill>
                  <a:srgbClr val="5C8A85"/>
                </a:solidFill>
              </a:rPr>
              <a:t> </a:t>
            </a:r>
            <a:r>
              <a:rPr lang="pl-PL" sz="2400" b="1" dirty="0" err="1">
                <a:solidFill>
                  <a:srgbClr val="5C8A85"/>
                </a:solidFill>
              </a:rPr>
              <a:t>spreading</a:t>
            </a:r>
            <a:endParaRPr lang="de-DE" b="1" dirty="0">
              <a:solidFill>
                <a:srgbClr val="5C8A85"/>
              </a:solidFill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89D3F1F8-1694-40FD-BE7A-03A5ED26AF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695" y="1130920"/>
            <a:ext cx="4874955" cy="4784496"/>
          </a:xfrm>
          <a:prstGeom prst="rect">
            <a:avLst/>
          </a:prstGeom>
        </p:spPr>
      </p:pic>
      <p:sp>
        <p:nvSpPr>
          <p:cNvPr id="10" name="Wybuch: 8 punktów 9">
            <a:extLst>
              <a:ext uri="{FF2B5EF4-FFF2-40B4-BE49-F238E27FC236}">
                <a16:creationId xmlns:a16="http://schemas.microsoft.com/office/drawing/2014/main" id="{85E447AE-6D8B-4190-895A-65DDDFE455C2}"/>
              </a:ext>
            </a:extLst>
          </p:cNvPr>
          <p:cNvSpPr/>
          <p:nvPr/>
        </p:nvSpPr>
        <p:spPr>
          <a:xfrm>
            <a:off x="5678331" y="3892621"/>
            <a:ext cx="456656" cy="461665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trzałka: pagon 10">
            <a:extLst>
              <a:ext uri="{FF2B5EF4-FFF2-40B4-BE49-F238E27FC236}">
                <a16:creationId xmlns:a16="http://schemas.microsoft.com/office/drawing/2014/main" id="{8D3D73A0-823B-489D-ADAE-07A47D918741}"/>
              </a:ext>
            </a:extLst>
          </p:cNvPr>
          <p:cNvSpPr/>
          <p:nvPr/>
        </p:nvSpPr>
        <p:spPr>
          <a:xfrm>
            <a:off x="6613451" y="3892621"/>
            <a:ext cx="191386" cy="323548"/>
          </a:xfrm>
          <a:prstGeom prst="chevron">
            <a:avLst>
              <a:gd name="adj" fmla="val 4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5" name="Strzałka: pagon 14">
            <a:extLst>
              <a:ext uri="{FF2B5EF4-FFF2-40B4-BE49-F238E27FC236}">
                <a16:creationId xmlns:a16="http://schemas.microsoft.com/office/drawing/2014/main" id="{2C7AA6AD-F402-4542-8A93-50181520E815}"/>
              </a:ext>
            </a:extLst>
          </p:cNvPr>
          <p:cNvSpPr/>
          <p:nvPr/>
        </p:nvSpPr>
        <p:spPr>
          <a:xfrm rot="16200000">
            <a:off x="5729594" y="3224287"/>
            <a:ext cx="354130" cy="590621"/>
          </a:xfrm>
          <a:prstGeom prst="chevron">
            <a:avLst>
              <a:gd name="adj" fmla="val 4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6" name="Strzałka: pagon 15">
            <a:extLst>
              <a:ext uri="{FF2B5EF4-FFF2-40B4-BE49-F238E27FC236}">
                <a16:creationId xmlns:a16="http://schemas.microsoft.com/office/drawing/2014/main" id="{D6583877-A01A-4867-9413-1C0A3035982F}"/>
              </a:ext>
            </a:extLst>
          </p:cNvPr>
          <p:cNvSpPr/>
          <p:nvPr/>
        </p:nvSpPr>
        <p:spPr>
          <a:xfrm flipH="1">
            <a:off x="4848900" y="3961679"/>
            <a:ext cx="225499" cy="323548"/>
          </a:xfrm>
          <a:prstGeom prst="chevron">
            <a:avLst>
              <a:gd name="adj" fmla="val 4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786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dirty="0"/>
              <a:t>10.09.2021</a:t>
            </a:r>
            <a:endParaRPr lang="de-AT" dirty="0"/>
          </a:p>
        </p:txBody>
      </p:sp>
      <p:sp>
        <p:nvSpPr>
          <p:cNvPr id="25" name="Fußzeilenplatzhalt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Sources:</a:t>
            </a:r>
          </a:p>
        </p:txBody>
      </p:sp>
      <p:sp>
        <p:nvSpPr>
          <p:cNvPr id="26" name="Foliennummernplatzhalt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B214-EFBA-47A7-96BC-0C9C5E568A43}" type="slidenum">
              <a:rPr lang="de-AT" smtClean="0"/>
              <a:t>7</a:t>
            </a:fld>
            <a:endParaRPr lang="de-AT" dirty="0"/>
          </a:p>
        </p:txBody>
      </p:sp>
      <p:sp>
        <p:nvSpPr>
          <p:cNvPr id="5" name="Textfeld 4"/>
          <p:cNvSpPr txBox="1"/>
          <p:nvPr/>
        </p:nvSpPr>
        <p:spPr>
          <a:xfrm>
            <a:off x="2678187" y="336282"/>
            <a:ext cx="64569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356E8B"/>
                </a:solidFill>
              </a:rPr>
              <a:t>Building </a:t>
            </a:r>
            <a:r>
              <a:rPr lang="pl-PL" sz="1800" b="1" dirty="0" err="1">
                <a:solidFill>
                  <a:srgbClr val="356E8B"/>
                </a:solidFill>
              </a:rPr>
              <a:t>physics</a:t>
            </a:r>
            <a:r>
              <a:rPr lang="pl-PL" sz="1800" b="1" dirty="0">
                <a:solidFill>
                  <a:srgbClr val="356E8B"/>
                </a:solidFill>
              </a:rPr>
              <a:t> - </a:t>
            </a:r>
            <a:r>
              <a:rPr lang="pl-PL" sz="1800" b="1" dirty="0" err="1">
                <a:solidFill>
                  <a:srgbClr val="356E8B"/>
                </a:solidFill>
              </a:rPr>
              <a:t>fire</a:t>
            </a:r>
            <a:endParaRPr lang="en-US" sz="1800" b="1" dirty="0">
              <a:solidFill>
                <a:srgbClr val="356E8B"/>
              </a:solidFill>
            </a:endParaRPr>
          </a:p>
          <a:p>
            <a:r>
              <a:rPr lang="pl-PL" sz="1200" b="1" dirty="0">
                <a:solidFill>
                  <a:srgbClr val="356E8B"/>
                </a:solidFill>
              </a:rPr>
              <a:t>Łukasz Wesołowski (CUT)</a:t>
            </a:r>
            <a:endParaRPr lang="de-AT" sz="1200" b="1" dirty="0">
              <a:solidFill>
                <a:srgbClr val="356E8B"/>
              </a:solidFill>
            </a:endParaRPr>
          </a:p>
        </p:txBody>
      </p:sp>
      <p:sp>
        <p:nvSpPr>
          <p:cNvPr id="8" name="Textfeld 1">
            <a:extLst>
              <a:ext uri="{FF2B5EF4-FFF2-40B4-BE49-F238E27FC236}">
                <a16:creationId xmlns:a16="http://schemas.microsoft.com/office/drawing/2014/main" id="{425C00F6-B954-4520-9925-55D0097DD398}"/>
              </a:ext>
            </a:extLst>
          </p:cNvPr>
          <p:cNvSpPr txBox="1"/>
          <p:nvPr/>
        </p:nvSpPr>
        <p:spPr>
          <a:xfrm>
            <a:off x="117312" y="1130920"/>
            <a:ext cx="9914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err="1">
                <a:solidFill>
                  <a:srgbClr val="5C8A85"/>
                </a:solidFill>
              </a:rPr>
              <a:t>Fire</a:t>
            </a:r>
            <a:r>
              <a:rPr lang="pl-PL" sz="2400" b="1" dirty="0">
                <a:solidFill>
                  <a:srgbClr val="5C8A85"/>
                </a:solidFill>
              </a:rPr>
              <a:t> </a:t>
            </a:r>
            <a:r>
              <a:rPr lang="pl-PL" sz="2400" b="1" dirty="0" err="1">
                <a:solidFill>
                  <a:srgbClr val="5C8A85"/>
                </a:solidFill>
              </a:rPr>
              <a:t>spreading</a:t>
            </a:r>
            <a:endParaRPr lang="de-DE" b="1" dirty="0">
              <a:solidFill>
                <a:srgbClr val="5C8A85"/>
              </a:solidFill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89D3F1F8-1694-40FD-BE7A-03A5ED26AF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695" y="1130920"/>
            <a:ext cx="4874955" cy="4784496"/>
          </a:xfrm>
          <a:prstGeom prst="rect">
            <a:avLst/>
          </a:prstGeom>
        </p:spPr>
      </p:pic>
      <p:sp>
        <p:nvSpPr>
          <p:cNvPr id="10" name="Wybuch: 8 punktów 9">
            <a:extLst>
              <a:ext uri="{FF2B5EF4-FFF2-40B4-BE49-F238E27FC236}">
                <a16:creationId xmlns:a16="http://schemas.microsoft.com/office/drawing/2014/main" id="{85E447AE-6D8B-4190-895A-65DDDFE455C2}"/>
              </a:ext>
            </a:extLst>
          </p:cNvPr>
          <p:cNvSpPr/>
          <p:nvPr/>
        </p:nvSpPr>
        <p:spPr>
          <a:xfrm>
            <a:off x="7028666" y="4583737"/>
            <a:ext cx="456656" cy="461665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trzałka: pagon 10">
            <a:extLst>
              <a:ext uri="{FF2B5EF4-FFF2-40B4-BE49-F238E27FC236}">
                <a16:creationId xmlns:a16="http://schemas.microsoft.com/office/drawing/2014/main" id="{8D3D73A0-823B-489D-ADAE-07A47D918741}"/>
              </a:ext>
            </a:extLst>
          </p:cNvPr>
          <p:cNvSpPr/>
          <p:nvPr/>
        </p:nvSpPr>
        <p:spPr>
          <a:xfrm rot="16200000">
            <a:off x="6687313" y="3999142"/>
            <a:ext cx="169671" cy="323548"/>
          </a:xfrm>
          <a:prstGeom prst="chevron">
            <a:avLst>
              <a:gd name="adj" fmla="val 4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6" name="Strzałka: pagon 15">
            <a:extLst>
              <a:ext uri="{FF2B5EF4-FFF2-40B4-BE49-F238E27FC236}">
                <a16:creationId xmlns:a16="http://schemas.microsoft.com/office/drawing/2014/main" id="{D6583877-A01A-4867-9413-1C0A3035982F}"/>
              </a:ext>
            </a:extLst>
          </p:cNvPr>
          <p:cNvSpPr/>
          <p:nvPr/>
        </p:nvSpPr>
        <p:spPr>
          <a:xfrm flipH="1">
            <a:off x="6152588" y="4583737"/>
            <a:ext cx="225499" cy="323548"/>
          </a:xfrm>
          <a:prstGeom prst="chevron">
            <a:avLst>
              <a:gd name="adj" fmla="val 4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213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dirty="0"/>
              <a:t>10.09.2021</a:t>
            </a:r>
            <a:endParaRPr lang="de-AT" dirty="0"/>
          </a:p>
        </p:txBody>
      </p:sp>
      <p:sp>
        <p:nvSpPr>
          <p:cNvPr id="25" name="Fußzeilenplatzhalt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Sources:</a:t>
            </a:r>
          </a:p>
        </p:txBody>
      </p:sp>
      <p:sp>
        <p:nvSpPr>
          <p:cNvPr id="26" name="Foliennummernplatzhalt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B214-EFBA-47A7-96BC-0C9C5E568A43}" type="slidenum">
              <a:rPr lang="de-AT" smtClean="0"/>
              <a:t>8</a:t>
            </a:fld>
            <a:endParaRPr lang="de-AT" dirty="0"/>
          </a:p>
        </p:txBody>
      </p:sp>
      <p:sp>
        <p:nvSpPr>
          <p:cNvPr id="5" name="Textfeld 4"/>
          <p:cNvSpPr txBox="1"/>
          <p:nvPr/>
        </p:nvSpPr>
        <p:spPr>
          <a:xfrm>
            <a:off x="2678187" y="336282"/>
            <a:ext cx="64569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356E8B"/>
                </a:solidFill>
              </a:rPr>
              <a:t>Building </a:t>
            </a:r>
            <a:r>
              <a:rPr lang="pl-PL" sz="1800" b="1" dirty="0" err="1">
                <a:solidFill>
                  <a:srgbClr val="356E8B"/>
                </a:solidFill>
              </a:rPr>
              <a:t>physics</a:t>
            </a:r>
            <a:r>
              <a:rPr lang="pl-PL" sz="1800" b="1" dirty="0">
                <a:solidFill>
                  <a:srgbClr val="356E8B"/>
                </a:solidFill>
              </a:rPr>
              <a:t> - </a:t>
            </a:r>
            <a:r>
              <a:rPr lang="pl-PL" sz="1800" b="1" dirty="0" err="1">
                <a:solidFill>
                  <a:srgbClr val="356E8B"/>
                </a:solidFill>
              </a:rPr>
              <a:t>fire</a:t>
            </a:r>
            <a:endParaRPr lang="en-US" sz="1800" b="1" dirty="0">
              <a:solidFill>
                <a:srgbClr val="356E8B"/>
              </a:solidFill>
            </a:endParaRPr>
          </a:p>
          <a:p>
            <a:r>
              <a:rPr lang="pl-PL" sz="1200" b="1" dirty="0">
                <a:solidFill>
                  <a:srgbClr val="356E8B"/>
                </a:solidFill>
              </a:rPr>
              <a:t>Łukasz Wesołowski (CUT)</a:t>
            </a:r>
            <a:endParaRPr lang="de-AT" sz="1200" b="1" dirty="0">
              <a:solidFill>
                <a:srgbClr val="356E8B"/>
              </a:solidFill>
            </a:endParaRPr>
          </a:p>
        </p:txBody>
      </p:sp>
      <p:sp>
        <p:nvSpPr>
          <p:cNvPr id="8" name="Textfeld 1">
            <a:extLst>
              <a:ext uri="{FF2B5EF4-FFF2-40B4-BE49-F238E27FC236}">
                <a16:creationId xmlns:a16="http://schemas.microsoft.com/office/drawing/2014/main" id="{425C00F6-B954-4520-9925-55D0097DD398}"/>
              </a:ext>
            </a:extLst>
          </p:cNvPr>
          <p:cNvSpPr txBox="1"/>
          <p:nvPr/>
        </p:nvSpPr>
        <p:spPr>
          <a:xfrm>
            <a:off x="117312" y="1130920"/>
            <a:ext cx="9914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err="1">
                <a:solidFill>
                  <a:srgbClr val="5C8A85"/>
                </a:solidFill>
              </a:rPr>
              <a:t>Smoke</a:t>
            </a:r>
            <a:endParaRPr lang="de-DE" b="1" dirty="0">
              <a:solidFill>
                <a:srgbClr val="5C8A85"/>
              </a:solidFill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89D3F1F8-1694-40FD-BE7A-03A5ED26AF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695" y="1130920"/>
            <a:ext cx="4874955" cy="4784496"/>
          </a:xfrm>
          <a:prstGeom prst="rect">
            <a:avLst/>
          </a:prstGeom>
        </p:spPr>
      </p:pic>
      <p:sp>
        <p:nvSpPr>
          <p:cNvPr id="10" name="Wybuch: 8 punktów 9">
            <a:extLst>
              <a:ext uri="{FF2B5EF4-FFF2-40B4-BE49-F238E27FC236}">
                <a16:creationId xmlns:a16="http://schemas.microsoft.com/office/drawing/2014/main" id="{85E447AE-6D8B-4190-895A-65DDDFE455C2}"/>
              </a:ext>
            </a:extLst>
          </p:cNvPr>
          <p:cNvSpPr/>
          <p:nvPr/>
        </p:nvSpPr>
        <p:spPr>
          <a:xfrm>
            <a:off x="5678331" y="3892621"/>
            <a:ext cx="456656" cy="461665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Chmurka 1">
            <a:extLst>
              <a:ext uri="{FF2B5EF4-FFF2-40B4-BE49-F238E27FC236}">
                <a16:creationId xmlns:a16="http://schemas.microsoft.com/office/drawing/2014/main" id="{2B27476A-4FE5-46B0-9F0A-B48B143FF81A}"/>
              </a:ext>
            </a:extLst>
          </p:cNvPr>
          <p:cNvSpPr/>
          <p:nvPr/>
        </p:nvSpPr>
        <p:spPr>
          <a:xfrm>
            <a:off x="5231167" y="3812697"/>
            <a:ext cx="1318437" cy="227675"/>
          </a:xfrm>
          <a:prstGeom prst="cloud">
            <a:avLst/>
          </a:prstGeom>
          <a:solidFill>
            <a:schemeClr val="bg2">
              <a:lumMod val="50000"/>
              <a:alpha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Chmurka 12">
            <a:extLst>
              <a:ext uri="{FF2B5EF4-FFF2-40B4-BE49-F238E27FC236}">
                <a16:creationId xmlns:a16="http://schemas.microsoft.com/office/drawing/2014/main" id="{4B7CE95C-49F6-413F-B9FC-ACDAAA0597C1}"/>
              </a:ext>
            </a:extLst>
          </p:cNvPr>
          <p:cNvSpPr/>
          <p:nvPr/>
        </p:nvSpPr>
        <p:spPr>
          <a:xfrm>
            <a:off x="4625163" y="3796839"/>
            <a:ext cx="638551" cy="227675"/>
          </a:xfrm>
          <a:prstGeom prst="cloud">
            <a:avLst/>
          </a:prstGeom>
          <a:solidFill>
            <a:schemeClr val="bg2">
              <a:lumMod val="50000"/>
              <a:alpha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Chmurka 16">
            <a:extLst>
              <a:ext uri="{FF2B5EF4-FFF2-40B4-BE49-F238E27FC236}">
                <a16:creationId xmlns:a16="http://schemas.microsoft.com/office/drawing/2014/main" id="{DFB8A96B-997B-4BA8-B0C6-B0723B440472}"/>
              </a:ext>
            </a:extLst>
          </p:cNvPr>
          <p:cNvSpPr/>
          <p:nvPr/>
        </p:nvSpPr>
        <p:spPr>
          <a:xfrm>
            <a:off x="3870251" y="1364910"/>
            <a:ext cx="1275907" cy="423633"/>
          </a:xfrm>
          <a:prstGeom prst="cloud">
            <a:avLst/>
          </a:prstGeom>
          <a:solidFill>
            <a:schemeClr val="bg2">
              <a:lumMod val="50000"/>
              <a:alpha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0900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dirty="0"/>
              <a:t>10.09.2021</a:t>
            </a:r>
            <a:endParaRPr lang="de-AT" dirty="0"/>
          </a:p>
        </p:txBody>
      </p:sp>
      <p:sp>
        <p:nvSpPr>
          <p:cNvPr id="25" name="Fußzeilenplatzhalt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Sources:</a:t>
            </a:r>
          </a:p>
        </p:txBody>
      </p:sp>
      <p:sp>
        <p:nvSpPr>
          <p:cNvPr id="26" name="Foliennummernplatzhalt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B214-EFBA-47A7-96BC-0C9C5E568A43}" type="slidenum">
              <a:rPr lang="de-AT" smtClean="0"/>
              <a:t>9</a:t>
            </a:fld>
            <a:endParaRPr lang="de-AT" dirty="0"/>
          </a:p>
        </p:txBody>
      </p:sp>
      <p:sp>
        <p:nvSpPr>
          <p:cNvPr id="5" name="Textfeld 4"/>
          <p:cNvSpPr txBox="1"/>
          <p:nvPr/>
        </p:nvSpPr>
        <p:spPr>
          <a:xfrm>
            <a:off x="2678187" y="336282"/>
            <a:ext cx="64569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356E8B"/>
                </a:solidFill>
              </a:rPr>
              <a:t>Building </a:t>
            </a:r>
            <a:r>
              <a:rPr lang="pl-PL" sz="1800" b="1" dirty="0" err="1">
                <a:solidFill>
                  <a:srgbClr val="356E8B"/>
                </a:solidFill>
              </a:rPr>
              <a:t>physics</a:t>
            </a:r>
            <a:r>
              <a:rPr lang="pl-PL" sz="1800" b="1" dirty="0">
                <a:solidFill>
                  <a:srgbClr val="356E8B"/>
                </a:solidFill>
              </a:rPr>
              <a:t> - </a:t>
            </a:r>
            <a:r>
              <a:rPr lang="pl-PL" sz="1800" b="1" dirty="0" err="1">
                <a:solidFill>
                  <a:srgbClr val="356E8B"/>
                </a:solidFill>
              </a:rPr>
              <a:t>fire</a:t>
            </a:r>
            <a:endParaRPr lang="en-US" sz="1800" b="1" dirty="0">
              <a:solidFill>
                <a:srgbClr val="356E8B"/>
              </a:solidFill>
            </a:endParaRPr>
          </a:p>
          <a:p>
            <a:r>
              <a:rPr lang="pl-PL" sz="1200" b="1" dirty="0">
                <a:solidFill>
                  <a:srgbClr val="356E8B"/>
                </a:solidFill>
              </a:rPr>
              <a:t>Łukasz Wesołowski (CUT)</a:t>
            </a:r>
            <a:endParaRPr lang="de-AT" sz="1200" b="1" dirty="0">
              <a:solidFill>
                <a:srgbClr val="356E8B"/>
              </a:solidFill>
            </a:endParaRPr>
          </a:p>
        </p:txBody>
      </p:sp>
      <p:sp>
        <p:nvSpPr>
          <p:cNvPr id="8" name="Textfeld 1">
            <a:extLst>
              <a:ext uri="{FF2B5EF4-FFF2-40B4-BE49-F238E27FC236}">
                <a16:creationId xmlns:a16="http://schemas.microsoft.com/office/drawing/2014/main" id="{425C00F6-B954-4520-9925-55D0097DD398}"/>
              </a:ext>
            </a:extLst>
          </p:cNvPr>
          <p:cNvSpPr txBox="1"/>
          <p:nvPr/>
        </p:nvSpPr>
        <p:spPr>
          <a:xfrm>
            <a:off x="117312" y="1130920"/>
            <a:ext cx="9914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err="1">
                <a:solidFill>
                  <a:srgbClr val="5C8A85"/>
                </a:solidFill>
              </a:rPr>
              <a:t>Where</a:t>
            </a:r>
            <a:r>
              <a:rPr lang="pl-PL" sz="2400" b="1" dirty="0">
                <a:solidFill>
                  <a:srgbClr val="5C8A85"/>
                </a:solidFill>
              </a:rPr>
              <a:t> the </a:t>
            </a:r>
            <a:r>
              <a:rPr lang="pl-PL" sz="2400" b="1" dirty="0" err="1">
                <a:solidFill>
                  <a:srgbClr val="5C8A85"/>
                </a:solidFill>
              </a:rPr>
              <a:t>fire</a:t>
            </a:r>
            <a:r>
              <a:rPr lang="pl-PL" sz="2400" b="1" dirty="0">
                <a:solidFill>
                  <a:srgbClr val="5C8A85"/>
                </a:solidFill>
              </a:rPr>
              <a:t> </a:t>
            </a:r>
            <a:r>
              <a:rPr lang="pl-PL" sz="2400" b="1" dirty="0" err="1">
                <a:solidFill>
                  <a:srgbClr val="5C8A85"/>
                </a:solidFill>
              </a:rPr>
              <a:t>would</a:t>
            </a:r>
            <a:r>
              <a:rPr lang="pl-PL" sz="2400" b="1" dirty="0">
                <a:solidFill>
                  <a:srgbClr val="5C8A85"/>
                </a:solidFill>
              </a:rPr>
              <a:t> go?</a:t>
            </a:r>
            <a:endParaRPr lang="de-DE" b="1" dirty="0">
              <a:solidFill>
                <a:srgbClr val="5C8A85"/>
              </a:solidFill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F483A0D-B332-47B1-A530-88892C1CAF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312" y="1062729"/>
            <a:ext cx="6248548" cy="490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9965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2535</TotalTime>
  <Words>705</Words>
  <Application>Microsoft Office PowerPoint</Application>
  <PresentationFormat>Panoramiczny</PresentationFormat>
  <Paragraphs>248</Paragraphs>
  <Slides>29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Office</vt:lpstr>
      <vt:lpstr>2_Office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Santana Sosa Aída</dc:creator>
  <cp:lastModifiedBy>Łukasz Wesołowski</cp:lastModifiedBy>
  <cp:revision>42</cp:revision>
  <dcterms:created xsi:type="dcterms:W3CDTF">2021-03-24T16:07:34Z</dcterms:created>
  <dcterms:modified xsi:type="dcterms:W3CDTF">2021-09-10T00:35:09Z</dcterms:modified>
</cp:coreProperties>
</file>