
<file path=[Content_Types].xml><?xml version="1.0" encoding="utf-8"?>
<Types xmlns="http://schemas.openxmlformats.org/package/2006/content-types"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73" r:id="rId6"/>
    <p:sldId id="258" r:id="rId7"/>
    <p:sldId id="259" r:id="rId8"/>
    <p:sldId id="261" r:id="rId9"/>
    <p:sldId id="276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4" r:id="rId21"/>
    <p:sldId id="275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560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800" y="3610505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28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52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6380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482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96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74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560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560000" cy="10239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7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000" cy="37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650" y="1825625"/>
            <a:ext cx="3672000" cy="37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5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6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672000" cy="310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7842" y="1681163"/>
            <a:ext cx="36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7842" y="2505075"/>
            <a:ext cx="3672000" cy="310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98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0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284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1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284000" cy="451024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CA3-3E16-4A9A-9C88-B55142FC1D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12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6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560000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C380-D25D-45EC-974F-63E238763546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3CA3-3E16-4A9A-9C88-B55142FC1DE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8311769" y="0"/>
            <a:ext cx="580711" cy="5301207"/>
          </a:xfrm>
          <a:prstGeom prst="rect">
            <a:avLst/>
          </a:prstGeom>
          <a:solidFill>
            <a:srgbClr val="145E8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46040" y="4165282"/>
            <a:ext cx="1512168" cy="32763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211" y="6016609"/>
            <a:ext cx="1702016" cy="6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ignword.com/countries/Finnish.htm" TargetMode="External"/><Relationship Id="rId2" Type="http://schemas.openxmlformats.org/officeDocument/2006/relationships/hyperlink" Target="https://padlet.com/elinateacher/ghmv39a36r724au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    Kielet ja maat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Languages</a:t>
            </a:r>
            <a:r>
              <a:rPr lang="fi-FI" dirty="0"/>
              <a:t> and </a:t>
            </a:r>
            <a:r>
              <a:rPr lang="fi-FI" dirty="0" err="1"/>
              <a:t>nationalities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25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4"/>
    </mc:Choice>
    <mc:Fallback xmlns="">
      <p:transition spd="slow" advTm="95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7DC1-AD28-4BE2-A911-586A8A8C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56000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Vokaaliharmonia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51CD5B8-C621-418C-8221-845643F2C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2164" y="1825625"/>
            <a:ext cx="5472972" cy="3780000"/>
          </a:xfrm>
        </p:spPr>
      </p:pic>
    </p:spTree>
    <p:extLst>
      <p:ext uri="{BB962C8B-B14F-4D97-AF65-F5344CB8AC3E}">
        <p14:creationId xmlns:p14="http://schemas.microsoft.com/office/powerpoint/2010/main" val="281845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600D2-006E-4D80-973C-C0A0AA471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56000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-lainen / </a:t>
            </a:r>
            <a:r>
              <a:rPr lang="fi-FI" dirty="0" err="1"/>
              <a:t>läinen</a:t>
            </a:r>
            <a:r>
              <a:rPr lang="fi-FI" dirty="0"/>
              <a:t>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FD0B13-34AA-4A11-80DD-E8665A5E5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000" cy="3780000"/>
          </a:xfrm>
        </p:spPr>
        <p:txBody>
          <a:bodyPr/>
          <a:lstStyle/>
          <a:p>
            <a:r>
              <a:rPr lang="en-US" dirty="0" err="1"/>
              <a:t>Kreikka</a:t>
            </a:r>
            <a:endParaRPr lang="en-US" dirty="0"/>
          </a:p>
          <a:p>
            <a:r>
              <a:rPr lang="en-US" dirty="0" err="1"/>
              <a:t>Islanti</a:t>
            </a:r>
            <a:endParaRPr lang="en-US" dirty="0"/>
          </a:p>
          <a:p>
            <a:r>
              <a:rPr lang="en-US" dirty="0"/>
              <a:t>Helsinki</a:t>
            </a:r>
          </a:p>
          <a:p>
            <a:r>
              <a:rPr lang="en-US" dirty="0" err="1"/>
              <a:t>Intia</a:t>
            </a:r>
            <a:endParaRPr lang="en-US" dirty="0"/>
          </a:p>
          <a:p>
            <a:r>
              <a:rPr lang="en-US" dirty="0" err="1"/>
              <a:t>Marokko</a:t>
            </a:r>
            <a:endParaRPr lang="en-US" dirty="0"/>
          </a:p>
          <a:p>
            <a:r>
              <a:rPr lang="en-US" dirty="0" err="1"/>
              <a:t>Egypti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781FA84-7157-4C03-9F93-9F676EE6E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6650" y="1825625"/>
            <a:ext cx="3672000" cy="3780000"/>
          </a:xfrm>
        </p:spPr>
        <p:txBody>
          <a:bodyPr/>
          <a:lstStyle/>
          <a:p>
            <a:r>
              <a:rPr lang="en-US" dirty="0" err="1"/>
              <a:t>kreikka</a:t>
            </a:r>
            <a:r>
              <a:rPr lang="en-US" u="sng" dirty="0" err="1"/>
              <a:t>lainen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9395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39E2-E21A-4D53-A91B-8C40B281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Vastaa kysymyksiin ja kysy kaverilta!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 and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A76B7-D8F7-470C-B328-8A443721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Minkämaalainen sinä olet? (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nationality</a:t>
            </a:r>
            <a:r>
              <a:rPr lang="fi-FI" dirty="0"/>
              <a:t>?)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06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E2DBF-834B-4711-A617-7C119D92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sinä olet kotoisin? Maa/kaupunki + </a:t>
            </a:r>
            <a:r>
              <a:rPr lang="fi-FI" dirty="0" err="1"/>
              <a:t>sta</a:t>
            </a:r>
            <a:r>
              <a:rPr lang="fi-FI" dirty="0"/>
              <a:t>/</a:t>
            </a:r>
            <a:r>
              <a:rPr lang="fi-FI" dirty="0" err="1"/>
              <a:t>stä</a:t>
            </a:r>
            <a:r>
              <a:rPr lang="fi-FI" dirty="0"/>
              <a:t>, </a:t>
            </a:r>
            <a:r>
              <a:rPr lang="fi-FI" dirty="0" err="1"/>
              <a:t>lta</a:t>
            </a:r>
            <a:r>
              <a:rPr lang="fi-FI" dirty="0"/>
              <a:t>/</a:t>
            </a:r>
            <a:r>
              <a:rPr lang="fi-FI" dirty="0" err="1"/>
              <a:t>ltä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279D-8A65-4FC7-95AC-3E483133A2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Intia</a:t>
            </a:r>
          </a:p>
          <a:p>
            <a:r>
              <a:rPr lang="fi-FI" dirty="0"/>
              <a:t>Ruotsi</a:t>
            </a:r>
          </a:p>
          <a:p>
            <a:r>
              <a:rPr lang="fi-FI" dirty="0"/>
              <a:t>Venäjä</a:t>
            </a:r>
          </a:p>
          <a:p>
            <a:r>
              <a:rPr lang="fi-FI" dirty="0"/>
              <a:t>Bangladesh</a:t>
            </a:r>
          </a:p>
          <a:p>
            <a:r>
              <a:rPr lang="fi-FI" dirty="0"/>
              <a:t>Suomi</a:t>
            </a:r>
          </a:p>
          <a:p>
            <a:r>
              <a:rPr lang="fi-FI" dirty="0"/>
              <a:t>Valkeakoski</a:t>
            </a:r>
          </a:p>
          <a:p>
            <a:r>
              <a:rPr lang="fi-FI" dirty="0"/>
              <a:t>Helsinki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FA76-6CFB-448B-A853-ED28B9C827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Intia</a:t>
            </a:r>
            <a:r>
              <a:rPr lang="fi-FI" b="1" dirty="0"/>
              <a:t>sta</a:t>
            </a:r>
          </a:p>
          <a:p>
            <a:r>
              <a:rPr lang="fi-FI" dirty="0"/>
              <a:t>Ruotsi</a:t>
            </a:r>
            <a:r>
              <a:rPr lang="fi-FI" b="1" dirty="0"/>
              <a:t>sta</a:t>
            </a:r>
          </a:p>
          <a:p>
            <a:r>
              <a:rPr lang="fi-FI" dirty="0"/>
              <a:t>Venäjä</a:t>
            </a:r>
            <a:r>
              <a:rPr lang="fi-FI" b="1" dirty="0"/>
              <a:t>ltä</a:t>
            </a:r>
          </a:p>
          <a:p>
            <a:r>
              <a:rPr lang="fi-FI" dirty="0"/>
              <a:t>Bangladesh</a:t>
            </a:r>
            <a:r>
              <a:rPr lang="fi-FI" dirty="0">
                <a:solidFill>
                  <a:srgbClr val="FF0000"/>
                </a:solidFill>
              </a:rPr>
              <a:t>i</a:t>
            </a:r>
            <a:r>
              <a:rPr lang="fi-FI" b="1" dirty="0"/>
              <a:t>sta</a:t>
            </a:r>
          </a:p>
          <a:p>
            <a:r>
              <a:rPr lang="fi-FI" dirty="0"/>
              <a:t>Suom</a:t>
            </a:r>
            <a:r>
              <a:rPr lang="fi-FI" dirty="0">
                <a:solidFill>
                  <a:srgbClr val="FF0000"/>
                </a:solidFill>
              </a:rPr>
              <a:t>e</a:t>
            </a:r>
            <a:r>
              <a:rPr lang="fi-FI" b="1" dirty="0"/>
              <a:t>sta</a:t>
            </a:r>
          </a:p>
          <a:p>
            <a:r>
              <a:rPr lang="fi-FI" dirty="0"/>
              <a:t>Valkeakosk</a:t>
            </a:r>
            <a:r>
              <a:rPr lang="fi-FI" dirty="0">
                <a:solidFill>
                  <a:srgbClr val="FF0000"/>
                </a:solidFill>
              </a:rPr>
              <a:t>e</a:t>
            </a:r>
            <a:r>
              <a:rPr lang="fi-FI" b="1" dirty="0"/>
              <a:t>lta</a:t>
            </a:r>
          </a:p>
          <a:p>
            <a:r>
              <a:rPr lang="fi-FI" dirty="0"/>
              <a:t>Helsingi</a:t>
            </a:r>
            <a:r>
              <a:rPr lang="fi-FI" b="1" dirty="0"/>
              <a:t>stä</a:t>
            </a:r>
          </a:p>
        </p:txBody>
      </p:sp>
    </p:spTree>
    <p:extLst>
      <p:ext uri="{BB962C8B-B14F-4D97-AF65-F5344CB8AC3E}">
        <p14:creationId xmlns:p14="http://schemas.microsoft.com/office/powerpoint/2010/main" val="1505804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22A7-8D24-42FC-8960-7066F3CE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sinä olet kotoisin?   -</a:t>
            </a:r>
            <a:r>
              <a:rPr lang="fi-FI" dirty="0" err="1"/>
              <a:t>sta</a:t>
            </a:r>
            <a:r>
              <a:rPr lang="fi-FI" dirty="0"/>
              <a:t>/</a:t>
            </a:r>
            <a:r>
              <a:rPr lang="fi-FI" dirty="0" err="1"/>
              <a:t>stä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63DB0-B964-48EC-8C05-0C3D3C6E2A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Saksa</a:t>
            </a:r>
          </a:p>
          <a:p>
            <a:r>
              <a:rPr lang="fi-FI" dirty="0"/>
              <a:t>Ruotsi</a:t>
            </a:r>
          </a:p>
          <a:p>
            <a:r>
              <a:rPr lang="fi-FI" dirty="0"/>
              <a:t>Tanska</a:t>
            </a:r>
          </a:p>
          <a:p>
            <a:r>
              <a:rPr lang="fi-FI" dirty="0"/>
              <a:t>Indonesia</a:t>
            </a:r>
          </a:p>
          <a:p>
            <a:r>
              <a:rPr lang="fi-FI" dirty="0"/>
              <a:t>Slovenia</a:t>
            </a:r>
          </a:p>
          <a:p>
            <a:r>
              <a:rPr lang="fi-FI" dirty="0"/>
              <a:t>Egypti</a:t>
            </a:r>
          </a:p>
          <a:p>
            <a:r>
              <a:rPr lang="fi-FI" dirty="0"/>
              <a:t>Espanja</a:t>
            </a:r>
          </a:p>
          <a:p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F5622-3EDA-491E-92FF-FD2F793BA9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Saksa</a:t>
            </a:r>
            <a:r>
              <a:rPr lang="fi-FI" b="1" dirty="0"/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249359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98829-C20A-4ACD-8A8A-2FDA1212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sinä olet kotoisin?  -</a:t>
            </a:r>
            <a:r>
              <a:rPr lang="fi-FI" dirty="0" err="1"/>
              <a:t>lta</a:t>
            </a:r>
            <a:r>
              <a:rPr lang="fi-FI" dirty="0"/>
              <a:t>/</a:t>
            </a:r>
            <a:r>
              <a:rPr lang="fi-FI" dirty="0" err="1"/>
              <a:t>ltä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333C-3C81-43E3-8166-391D5C2DA0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Tampere</a:t>
            </a:r>
          </a:p>
          <a:p>
            <a:r>
              <a:rPr lang="fi-FI" dirty="0"/>
              <a:t>Vantaa</a:t>
            </a:r>
          </a:p>
          <a:p>
            <a:r>
              <a:rPr lang="fi-FI" dirty="0"/>
              <a:t>Venäjä</a:t>
            </a:r>
          </a:p>
          <a:p>
            <a:r>
              <a:rPr lang="fi-FI" dirty="0"/>
              <a:t>Malta</a:t>
            </a:r>
          </a:p>
          <a:p>
            <a:r>
              <a:rPr lang="fi-FI" dirty="0"/>
              <a:t>Hyvinkää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7CFB5-34E2-4E06-957D-106B3EC950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Tampereelta</a:t>
            </a:r>
          </a:p>
        </p:txBody>
      </p:sp>
    </p:spTree>
    <p:extLst>
      <p:ext uri="{BB962C8B-B14F-4D97-AF65-F5344CB8AC3E}">
        <p14:creationId xmlns:p14="http://schemas.microsoft.com/office/powerpoint/2010/main" val="194254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976D-79E6-4F12-B17B-230BA478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Vastaa kysymyksiin ja kysy kaverilta!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 and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BE63-E64A-465C-8427-02F051E6B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sinä olet kotoisin?  (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?)</a:t>
            </a:r>
          </a:p>
          <a:p>
            <a:pPr marL="0" indent="0">
              <a:buNone/>
            </a:pPr>
            <a:r>
              <a:rPr lang="fi-FI" sz="1800" dirty="0" err="1"/>
              <a:t>Your</a:t>
            </a:r>
            <a:r>
              <a:rPr lang="fi-FI" sz="1800" dirty="0"/>
              <a:t> </a:t>
            </a:r>
            <a:r>
              <a:rPr lang="fi-FI" sz="1800" dirty="0" err="1"/>
              <a:t>answer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both</a:t>
            </a:r>
            <a:r>
              <a:rPr lang="fi-FI" sz="1800" dirty="0"/>
              <a:t> </a:t>
            </a:r>
            <a:r>
              <a:rPr lang="fi-FI" sz="1800" dirty="0" err="1"/>
              <a:t>your</a:t>
            </a:r>
            <a:r>
              <a:rPr lang="fi-FI" sz="1800" dirty="0"/>
              <a:t> home country and </a:t>
            </a:r>
            <a:r>
              <a:rPr lang="fi-FI" sz="1800" dirty="0" err="1"/>
              <a:t>the</a:t>
            </a:r>
            <a:r>
              <a:rPr lang="fi-FI" sz="1800" dirty="0"/>
              <a:t> city/</a:t>
            </a:r>
            <a:r>
              <a:rPr lang="fi-FI" sz="1800" dirty="0" err="1"/>
              <a:t>town</a:t>
            </a:r>
            <a:r>
              <a:rPr lang="fi-FI" sz="1800" dirty="0"/>
              <a:t>/</a:t>
            </a:r>
            <a:r>
              <a:rPr lang="fi-FI" sz="1800" dirty="0" err="1"/>
              <a:t>location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. If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place</a:t>
            </a:r>
            <a:r>
              <a:rPr lang="fi-FI" sz="1800" dirty="0"/>
              <a:t> </a:t>
            </a:r>
            <a:r>
              <a:rPr lang="fi-FI" sz="1800" dirty="0" err="1"/>
              <a:t>name</a:t>
            </a:r>
            <a:r>
              <a:rPr lang="fi-FI" sz="1800" dirty="0"/>
              <a:t> </a:t>
            </a:r>
            <a:r>
              <a:rPr lang="fi-FI" sz="1800" dirty="0" err="1"/>
              <a:t>ends</a:t>
            </a:r>
            <a:r>
              <a:rPr lang="fi-FI" sz="1800" dirty="0"/>
              <a:t> in a </a:t>
            </a:r>
            <a:r>
              <a:rPr lang="fi-FI" sz="1800" dirty="0" err="1"/>
              <a:t>consonant</a:t>
            </a:r>
            <a:r>
              <a:rPr lang="fi-FI" sz="1800" dirty="0"/>
              <a:t> (b, c, g, d, h, j, k, l, m, n, p, q, r, s, t, v, w…) </a:t>
            </a:r>
            <a:r>
              <a:rPr lang="fi-FI" sz="1800" dirty="0" err="1"/>
              <a:t>add</a:t>
            </a:r>
            <a:r>
              <a:rPr lang="fi-FI" sz="1800" dirty="0"/>
              <a:t> ”i” + </a:t>
            </a:r>
            <a:r>
              <a:rPr lang="fi-FI" sz="1800" dirty="0" err="1"/>
              <a:t>sta</a:t>
            </a:r>
            <a:r>
              <a:rPr lang="fi-FI" sz="1800" dirty="0"/>
              <a:t>/</a:t>
            </a:r>
            <a:r>
              <a:rPr lang="fi-FI" sz="1800" dirty="0" err="1"/>
              <a:t>stä</a:t>
            </a:r>
            <a:r>
              <a:rPr lang="fi-FI" sz="1800" dirty="0"/>
              <a:t> (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lta</a:t>
            </a:r>
            <a:r>
              <a:rPr lang="fi-FI" sz="1800" dirty="0"/>
              <a:t>/</a:t>
            </a:r>
            <a:r>
              <a:rPr lang="fi-FI" sz="1800" dirty="0" err="1"/>
              <a:t>ltä</a:t>
            </a:r>
            <a:r>
              <a:rPr lang="fi-FI" sz="1800" dirty="0"/>
              <a:t>). </a:t>
            </a:r>
          </a:p>
          <a:p>
            <a:pPr marL="0" indent="0">
              <a:buNone/>
            </a:pPr>
            <a:r>
              <a:rPr lang="fi-FI" dirty="0"/>
              <a:t>”Minä olen kotoisin Tampereelta, Suomesta.”</a:t>
            </a:r>
          </a:p>
          <a:p>
            <a:pPr marL="0" indent="0">
              <a:buNone/>
            </a:pPr>
            <a:r>
              <a:rPr lang="fi-FI" sz="2000" dirty="0"/>
              <a:t>(</a:t>
            </a:r>
            <a:r>
              <a:rPr lang="fi-FI" sz="2000" dirty="0" err="1"/>
              <a:t>I’m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Tampere, Finland.)</a:t>
            </a:r>
          </a:p>
        </p:txBody>
      </p:sp>
    </p:spTree>
    <p:extLst>
      <p:ext uri="{BB962C8B-B14F-4D97-AF65-F5344CB8AC3E}">
        <p14:creationId xmlns:p14="http://schemas.microsoft.com/office/powerpoint/2010/main" val="2302685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D64B-D412-4AF5-8DAF-4950A850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kieliä sinä puhut?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AB17-3A99-410E-8547-33F0F6D7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Minä puhun suomea ja englantia. </a:t>
            </a:r>
          </a:p>
          <a:p>
            <a:pPr marL="0" indent="0">
              <a:buNone/>
            </a:pPr>
            <a:r>
              <a:rPr lang="fi-FI" dirty="0"/>
              <a:t>puhua = to </a:t>
            </a:r>
            <a:r>
              <a:rPr lang="fi-FI" dirty="0" err="1"/>
              <a:t>speak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minä puhun = I </a:t>
            </a:r>
            <a:r>
              <a:rPr lang="fi-FI" dirty="0" err="1"/>
              <a:t>speak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sinä puhut =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hän puhuu  = </a:t>
            </a:r>
            <a:r>
              <a:rPr lang="fi-FI" dirty="0" err="1"/>
              <a:t>She</a:t>
            </a:r>
            <a:r>
              <a:rPr lang="fi-FI" dirty="0"/>
              <a:t>, he </a:t>
            </a:r>
            <a:r>
              <a:rPr lang="fi-FI" dirty="0" err="1"/>
              <a:t>speaks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englanti   -&gt;  Minä puhun englanti</a:t>
            </a:r>
            <a:r>
              <a:rPr lang="fi-FI" b="1" dirty="0"/>
              <a:t>a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venäjä -&gt; Minä puhun venäjä</a:t>
            </a:r>
            <a:r>
              <a:rPr lang="fi-FI" b="1" dirty="0"/>
              <a:t>ä</a:t>
            </a:r>
            <a:r>
              <a:rPr lang="fi-FI" dirty="0"/>
              <a:t>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551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F997-5629-4DD4-A499-2AFB0ADB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kieliä sinä puhut?  Kieli + a/ä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95A9-EB60-4A79-95F3-4443521178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ruotsi</a:t>
            </a:r>
          </a:p>
          <a:p>
            <a:r>
              <a:rPr lang="fi-FI" dirty="0"/>
              <a:t>kiina</a:t>
            </a:r>
          </a:p>
          <a:p>
            <a:r>
              <a:rPr lang="fi-FI" dirty="0"/>
              <a:t>viro</a:t>
            </a:r>
          </a:p>
          <a:p>
            <a:r>
              <a:rPr lang="fi-FI" dirty="0"/>
              <a:t>saksa</a:t>
            </a:r>
          </a:p>
          <a:p>
            <a:r>
              <a:rPr lang="fi-FI" dirty="0"/>
              <a:t>arabia</a:t>
            </a:r>
          </a:p>
          <a:p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5116B-836C-4493-8B1E-08BD1CA745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ruotsia</a:t>
            </a:r>
          </a:p>
          <a:p>
            <a:r>
              <a:rPr lang="fi-FI" dirty="0"/>
              <a:t>kiinaa</a:t>
            </a:r>
          </a:p>
          <a:p>
            <a:r>
              <a:rPr lang="fi-FI" dirty="0"/>
              <a:t>viroa</a:t>
            </a:r>
          </a:p>
          <a:p>
            <a:r>
              <a:rPr lang="fi-FI" dirty="0"/>
              <a:t>venäjää</a:t>
            </a:r>
          </a:p>
          <a:p>
            <a:r>
              <a:rPr lang="fi-FI" dirty="0"/>
              <a:t>arabiaa</a:t>
            </a:r>
          </a:p>
        </p:txBody>
      </p:sp>
    </p:spTree>
    <p:extLst>
      <p:ext uri="{BB962C8B-B14F-4D97-AF65-F5344CB8AC3E}">
        <p14:creationId xmlns:p14="http://schemas.microsoft.com/office/powerpoint/2010/main" val="44580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59F2-69E7-42C3-BA5A-967E6ABC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sinun kotimaa(</a:t>
            </a:r>
            <a:r>
              <a:rPr lang="fi-FI" dirty="0" err="1"/>
              <a:t>si</a:t>
            </a:r>
            <a:r>
              <a:rPr lang="fi-FI" dirty="0"/>
              <a:t>)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3485-AF0A-492B-A386-DC92D33A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3500" dirty="0"/>
              <a:t>Minun kotimaa(</a:t>
            </a:r>
            <a:r>
              <a:rPr lang="fi-FI" sz="3500" dirty="0" err="1"/>
              <a:t>ni</a:t>
            </a:r>
            <a:r>
              <a:rPr lang="fi-FI" sz="3500" dirty="0"/>
              <a:t>) on Suomi.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Find</a:t>
            </a:r>
            <a:r>
              <a:rPr lang="fi-FI" dirty="0"/>
              <a:t> out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home country in </a:t>
            </a:r>
            <a:r>
              <a:rPr lang="fi-FI" dirty="0" err="1"/>
              <a:t>Finnish</a:t>
            </a:r>
            <a:r>
              <a:rPr lang="fi-FI" dirty="0"/>
              <a:t> and </a:t>
            </a: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ask</a:t>
            </a:r>
            <a:r>
              <a:rPr lang="fi-FI" dirty="0"/>
              <a:t> 5 </a:t>
            </a:r>
            <a:r>
              <a:rPr lang="fi-FI" dirty="0" err="1"/>
              <a:t>friends</a:t>
            </a:r>
            <a:r>
              <a:rPr lang="fi-FI" dirty="0"/>
              <a:t> ”Mikä sinun kotimaasi on?”</a:t>
            </a:r>
          </a:p>
          <a:p>
            <a:pPr marL="0" indent="0">
              <a:buNone/>
            </a:pPr>
            <a:r>
              <a:rPr lang="fi-FI" dirty="0" err="1"/>
              <a:t>List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home </a:t>
            </a:r>
            <a:r>
              <a:rPr lang="fi-FI" dirty="0" err="1"/>
              <a:t>countries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in </a:t>
            </a:r>
            <a:r>
              <a:rPr lang="fi-FI" dirty="0" err="1"/>
              <a:t>Padlet</a:t>
            </a:r>
            <a:r>
              <a:rPr lang="fi-FI" dirty="0"/>
              <a:t> </a:t>
            </a:r>
            <a:r>
              <a:rPr lang="fi-FI" dirty="0">
                <a:hlinkClick r:id="rId2"/>
              </a:rPr>
              <a:t>https://padlet.com/elinateacher/ghmv39a36r724au5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Here is a </a:t>
            </a:r>
            <a:r>
              <a:rPr lang="fi-FI" dirty="0" err="1"/>
              <a:t>list</a:t>
            </a:r>
            <a:r>
              <a:rPr lang="fi-FI" dirty="0"/>
              <a:t> of country </a:t>
            </a:r>
            <a:r>
              <a:rPr lang="fi-FI" dirty="0" err="1"/>
              <a:t>names</a:t>
            </a:r>
            <a:r>
              <a:rPr lang="fi-FI" dirty="0"/>
              <a:t> in </a:t>
            </a:r>
            <a:r>
              <a:rPr lang="fi-FI" dirty="0" err="1"/>
              <a:t>Finnish</a:t>
            </a:r>
            <a:r>
              <a:rPr lang="fi-FI" dirty="0"/>
              <a:t>: </a:t>
            </a:r>
          </a:p>
          <a:p>
            <a:pPr marL="0" indent="0">
              <a:buNone/>
            </a:pPr>
            <a:r>
              <a:rPr lang="fi-FI" dirty="0">
                <a:hlinkClick r:id="rId3"/>
              </a:rPr>
              <a:t>http://www.foreignword.com/countries/Finnish.htm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87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Kielet ja maat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7818"/>
            <a:ext cx="7560000" cy="41278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r>
              <a:rPr lang="fi-FI" dirty="0"/>
              <a:t>Minä olen Maria.</a:t>
            </a:r>
          </a:p>
          <a:p>
            <a:pPr marL="0" indent="0">
              <a:buNone/>
            </a:pPr>
            <a:r>
              <a:rPr lang="fi-FI" dirty="0"/>
              <a:t>Olen meksiko</a:t>
            </a:r>
            <a:r>
              <a:rPr lang="fi-FI" b="1" dirty="0"/>
              <a:t>lainen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Olen kotoisin Meksiko</a:t>
            </a:r>
            <a:r>
              <a:rPr lang="fi-FI" b="1" dirty="0"/>
              <a:t>sta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Puhun espanja</a:t>
            </a:r>
            <a:r>
              <a:rPr lang="fi-FI" b="1" dirty="0"/>
              <a:t>a </a:t>
            </a:r>
            <a:r>
              <a:rPr lang="fi-FI" dirty="0"/>
              <a:t>ja</a:t>
            </a:r>
            <a:r>
              <a:rPr lang="fi-FI" b="1" dirty="0"/>
              <a:t> </a:t>
            </a:r>
            <a:r>
              <a:rPr lang="fi-FI" dirty="0"/>
              <a:t>englanti</a:t>
            </a:r>
            <a:r>
              <a:rPr lang="fi-FI" b="1" dirty="0"/>
              <a:t>a.</a:t>
            </a:r>
            <a:r>
              <a:rPr lang="fi-FI" dirty="0"/>
              <a:t> </a:t>
            </a:r>
          </a:p>
          <a:p>
            <a:r>
              <a:rPr lang="fi-FI" dirty="0"/>
              <a:t>nimi: </a:t>
            </a:r>
          </a:p>
          <a:p>
            <a:r>
              <a:rPr lang="fi-FI" dirty="0"/>
              <a:t>kansalaisuus:</a:t>
            </a:r>
          </a:p>
          <a:p>
            <a:r>
              <a:rPr lang="fi-FI" dirty="0"/>
              <a:t>kotimaa:</a:t>
            </a:r>
          </a:p>
          <a:p>
            <a:r>
              <a:rPr lang="fi-FI" dirty="0"/>
              <a:t>kielitaito: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322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99"/>
    </mc:Choice>
    <mc:Fallback xmlns="">
      <p:transition spd="slow" advTm="1439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560000" cy="3914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Minä olen Max.</a:t>
            </a:r>
          </a:p>
          <a:p>
            <a:pPr marL="0" indent="0">
              <a:buNone/>
            </a:pPr>
            <a:r>
              <a:rPr lang="fi-FI" dirty="0"/>
              <a:t>Olen saksa</a:t>
            </a:r>
            <a:r>
              <a:rPr lang="fi-FI" b="1" dirty="0"/>
              <a:t>lainen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Olen kotoisin Berliini</a:t>
            </a:r>
            <a:r>
              <a:rPr lang="fi-FI" b="1" dirty="0"/>
              <a:t>stä</a:t>
            </a:r>
            <a:r>
              <a:rPr lang="fi-FI" dirty="0"/>
              <a:t>, Saksa</a:t>
            </a:r>
            <a:r>
              <a:rPr lang="fi-FI" b="1" dirty="0"/>
              <a:t>sta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Puhun saksa</a:t>
            </a:r>
            <a:r>
              <a:rPr lang="fi-FI" b="1" dirty="0"/>
              <a:t>a</a:t>
            </a:r>
            <a:r>
              <a:rPr lang="fi-FI" dirty="0"/>
              <a:t>, englanti</a:t>
            </a:r>
            <a:r>
              <a:rPr lang="fi-FI" b="1" dirty="0"/>
              <a:t>a</a:t>
            </a:r>
            <a:r>
              <a:rPr lang="fi-FI" dirty="0"/>
              <a:t> ja ranska</a:t>
            </a:r>
            <a:r>
              <a:rPr lang="fi-FI" b="1" dirty="0"/>
              <a:t>a</a:t>
            </a:r>
            <a:r>
              <a:rPr lang="fi-FI" dirty="0"/>
              <a:t>. </a:t>
            </a:r>
          </a:p>
          <a:p>
            <a:r>
              <a:rPr lang="fi-FI" dirty="0"/>
              <a:t>nimi: </a:t>
            </a:r>
          </a:p>
          <a:p>
            <a:r>
              <a:rPr lang="fi-FI" dirty="0"/>
              <a:t>kansalaisuus:</a:t>
            </a:r>
          </a:p>
          <a:p>
            <a:r>
              <a:rPr lang="fi-FI" dirty="0"/>
              <a:t>kotimaa:</a:t>
            </a:r>
          </a:p>
          <a:p>
            <a:r>
              <a:rPr lang="fi-FI" dirty="0"/>
              <a:t>kielitaito: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7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87"/>
    </mc:Choice>
    <mc:Fallback xmlns="">
      <p:transition spd="slow" advTm="2318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353175" cy="520699"/>
          </a:xfrm>
        </p:spPr>
        <p:txBody>
          <a:bodyPr>
            <a:normAutofit fontScale="90000"/>
          </a:bodyPr>
          <a:lstStyle/>
          <a:p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olen</a:t>
            </a:r>
            <a:r>
              <a:rPr lang="en-US" dirty="0"/>
              <a:t> </a:t>
            </a:r>
            <a:r>
              <a:rPr lang="en-US" dirty="0" err="1"/>
              <a:t>Janika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olen</a:t>
            </a:r>
            <a:r>
              <a:rPr lang="en-US" dirty="0"/>
              <a:t> </a:t>
            </a:r>
            <a:r>
              <a:rPr lang="en-US" dirty="0" err="1"/>
              <a:t>suomalainen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Olen </a:t>
            </a:r>
            <a:r>
              <a:rPr lang="en-US" dirty="0" err="1"/>
              <a:t>kotoisin</a:t>
            </a:r>
            <a:r>
              <a:rPr lang="en-US" dirty="0"/>
              <a:t> </a:t>
            </a:r>
            <a:r>
              <a:rPr lang="en-US" dirty="0" err="1"/>
              <a:t>Valkeakoskelta</a:t>
            </a:r>
            <a:r>
              <a:rPr lang="en-US" dirty="0"/>
              <a:t>, </a:t>
            </a:r>
            <a:r>
              <a:rPr lang="en-US" dirty="0" err="1"/>
              <a:t>Suomesta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Puhun</a:t>
            </a:r>
            <a:r>
              <a:rPr lang="en-US" dirty="0"/>
              <a:t> </a:t>
            </a:r>
            <a:r>
              <a:rPr lang="en-US" dirty="0" err="1"/>
              <a:t>suomea</a:t>
            </a:r>
            <a:r>
              <a:rPr lang="en-US" dirty="0"/>
              <a:t>, </a:t>
            </a:r>
            <a:r>
              <a:rPr lang="en-US" dirty="0" err="1"/>
              <a:t>englantia</a:t>
            </a:r>
            <a:r>
              <a:rPr lang="en-US" dirty="0"/>
              <a:t> ja </a:t>
            </a:r>
            <a:r>
              <a:rPr lang="en-US" dirty="0" err="1"/>
              <a:t>vähän</a:t>
            </a:r>
            <a:r>
              <a:rPr lang="en-US" dirty="0"/>
              <a:t> </a:t>
            </a:r>
            <a:r>
              <a:rPr lang="en-US" dirty="0" err="1"/>
              <a:t>ruotsia</a:t>
            </a:r>
            <a:r>
              <a:rPr lang="en-US" dirty="0"/>
              <a:t>.</a:t>
            </a:r>
          </a:p>
          <a:p>
            <a:r>
              <a:rPr lang="fi-FI" dirty="0"/>
              <a:t>nimi: </a:t>
            </a:r>
          </a:p>
          <a:p>
            <a:r>
              <a:rPr lang="fi-FI" dirty="0"/>
              <a:t>kansalaisuus:</a:t>
            </a:r>
          </a:p>
          <a:p>
            <a:r>
              <a:rPr lang="fi-FI" dirty="0"/>
              <a:t>kotimaa:</a:t>
            </a:r>
          </a:p>
          <a:p>
            <a:r>
              <a:rPr lang="fi-FI" dirty="0"/>
              <a:t>kielitaito: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fi-FI" dirty="0"/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C3C25D6F-ED07-495E-9718-1B170BC7B6E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2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8"/>
    </mc:Choice>
    <mc:Fallback xmlns="">
      <p:transition spd="slow" advTm="30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802E-FBC7-44E5-B05F-F9A93B61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Sinä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BC1D-8FA8-488E-9444-AD9F6225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Nimi:</a:t>
            </a:r>
          </a:p>
          <a:p>
            <a:r>
              <a:rPr lang="fi-FI" dirty="0"/>
              <a:t>Kansalaisuus:</a:t>
            </a:r>
          </a:p>
          <a:p>
            <a:r>
              <a:rPr lang="fi-FI" dirty="0"/>
              <a:t>Kotimaa: </a:t>
            </a:r>
          </a:p>
          <a:p>
            <a:r>
              <a:rPr lang="fi-FI" dirty="0"/>
              <a:t>Kielitaito: </a:t>
            </a:r>
          </a:p>
        </p:txBody>
      </p:sp>
    </p:spTree>
    <p:extLst>
      <p:ext uri="{BB962C8B-B14F-4D97-AF65-F5344CB8AC3E}">
        <p14:creationId xmlns:p14="http://schemas.microsoft.com/office/powerpoint/2010/main" val="336592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9971-E638-408B-BD37-BE2668DA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   -   vastaus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B0D3F-320D-484A-A746-664EB2FD1F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Kuka sinä olet?</a:t>
            </a:r>
            <a:r>
              <a:rPr lang="fi-FI" sz="1600" dirty="0"/>
              <a:t> </a:t>
            </a:r>
            <a:r>
              <a:rPr lang="fi-FI" sz="1600" dirty="0" err="1"/>
              <a:t>Who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?</a:t>
            </a:r>
          </a:p>
          <a:p>
            <a:r>
              <a:rPr lang="fi-FI" dirty="0"/>
              <a:t>Minkämaalainen sinä olet? </a:t>
            </a:r>
            <a:r>
              <a:rPr lang="fi-FI" sz="1300" dirty="0" err="1"/>
              <a:t>What</a:t>
            </a:r>
            <a:r>
              <a:rPr lang="fi-FI" sz="1300" dirty="0"/>
              <a:t> is </a:t>
            </a:r>
            <a:r>
              <a:rPr lang="fi-FI" sz="1300" dirty="0" err="1"/>
              <a:t>your</a:t>
            </a:r>
            <a:r>
              <a:rPr lang="fi-FI" sz="1300" dirty="0"/>
              <a:t> </a:t>
            </a:r>
            <a:r>
              <a:rPr lang="fi-FI" sz="1300" dirty="0" err="1"/>
              <a:t>nationality</a:t>
            </a:r>
            <a:r>
              <a:rPr lang="fi-FI" sz="1300" dirty="0"/>
              <a:t>?</a:t>
            </a:r>
          </a:p>
          <a:p>
            <a:r>
              <a:rPr lang="fi-FI" dirty="0"/>
              <a:t>Mistä sinä olet kotoisin?</a:t>
            </a:r>
          </a:p>
          <a:p>
            <a:pPr marL="0" indent="0">
              <a:buNone/>
            </a:pPr>
            <a:r>
              <a:rPr lang="fi-FI" sz="1700" dirty="0" err="1"/>
              <a:t>Where</a:t>
            </a:r>
            <a:r>
              <a:rPr lang="fi-FI" sz="1700" dirty="0"/>
              <a:t> </a:t>
            </a:r>
            <a:r>
              <a:rPr lang="fi-FI" sz="1700" dirty="0" err="1"/>
              <a:t>are</a:t>
            </a:r>
            <a:r>
              <a:rPr lang="fi-FI" sz="1700" dirty="0"/>
              <a:t> </a:t>
            </a:r>
            <a:r>
              <a:rPr lang="fi-FI" sz="1700" dirty="0" err="1"/>
              <a:t>you</a:t>
            </a:r>
            <a:r>
              <a:rPr lang="fi-FI" sz="1700" dirty="0"/>
              <a:t> </a:t>
            </a:r>
            <a:r>
              <a:rPr lang="fi-FI" sz="1700" dirty="0" err="1"/>
              <a:t>from</a:t>
            </a:r>
            <a:r>
              <a:rPr lang="fi-FI" sz="1700" dirty="0"/>
              <a:t>?</a:t>
            </a:r>
          </a:p>
          <a:p>
            <a:r>
              <a:rPr lang="fi-FI" dirty="0"/>
              <a:t>Mitä kieliä sinä puhut?</a:t>
            </a:r>
          </a:p>
          <a:p>
            <a:pPr marL="0" indent="0">
              <a:buNone/>
            </a:pPr>
            <a:r>
              <a:rPr lang="fi-FI" sz="1700" dirty="0" err="1"/>
              <a:t>What</a:t>
            </a:r>
            <a:r>
              <a:rPr lang="fi-FI" sz="1700" dirty="0"/>
              <a:t> </a:t>
            </a:r>
            <a:r>
              <a:rPr lang="fi-FI" sz="1700" dirty="0" err="1"/>
              <a:t>languages</a:t>
            </a:r>
            <a:r>
              <a:rPr lang="fi-FI" sz="1700" dirty="0"/>
              <a:t> </a:t>
            </a:r>
            <a:r>
              <a:rPr lang="fi-FI" sz="1700" dirty="0" err="1"/>
              <a:t>do</a:t>
            </a:r>
            <a:r>
              <a:rPr lang="fi-FI" sz="1700" dirty="0"/>
              <a:t> </a:t>
            </a:r>
            <a:r>
              <a:rPr lang="fi-FI" sz="1700" dirty="0" err="1"/>
              <a:t>you</a:t>
            </a:r>
            <a:r>
              <a:rPr lang="fi-FI" sz="1700" dirty="0"/>
              <a:t> </a:t>
            </a:r>
            <a:r>
              <a:rPr lang="fi-FI" sz="1700" dirty="0" err="1"/>
              <a:t>speak</a:t>
            </a:r>
            <a:r>
              <a:rPr lang="fi-FI" sz="1700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A6AF4-8B10-467C-B324-673BBC43D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Minä olen Janika. </a:t>
            </a:r>
            <a:r>
              <a:rPr lang="fi-FI" sz="1900" dirty="0"/>
              <a:t>I am Janika.</a:t>
            </a:r>
          </a:p>
          <a:p>
            <a:r>
              <a:rPr lang="fi-FI" dirty="0"/>
              <a:t>Minä olen suomalainen.</a:t>
            </a:r>
          </a:p>
          <a:p>
            <a:pPr marL="0" indent="0">
              <a:buNone/>
            </a:pPr>
            <a:r>
              <a:rPr lang="fi-FI" sz="1500" dirty="0"/>
              <a:t>I am </a:t>
            </a:r>
            <a:r>
              <a:rPr lang="fi-FI" sz="1500" dirty="0" err="1"/>
              <a:t>Finnish</a:t>
            </a:r>
            <a:r>
              <a:rPr lang="fi-FI" sz="1500" dirty="0"/>
              <a:t>.</a:t>
            </a:r>
          </a:p>
          <a:p>
            <a:r>
              <a:rPr lang="fi-FI" dirty="0"/>
              <a:t>Olen kotoisin Valkeakoskelta, Suomesta. </a:t>
            </a:r>
            <a:r>
              <a:rPr lang="fi-FI" sz="1700" dirty="0"/>
              <a:t>I am </a:t>
            </a:r>
            <a:r>
              <a:rPr lang="fi-FI" sz="1700" dirty="0" err="1"/>
              <a:t>from</a:t>
            </a:r>
            <a:r>
              <a:rPr lang="fi-FI" sz="1700" dirty="0"/>
              <a:t> Valkeakoski, Finland.</a:t>
            </a:r>
          </a:p>
          <a:p>
            <a:r>
              <a:rPr lang="fi-FI" dirty="0"/>
              <a:t>Minä puhun suomea, englantia ja vähän ruotsia. </a:t>
            </a:r>
            <a:r>
              <a:rPr lang="fi-FI" sz="1900" dirty="0"/>
              <a:t>I </a:t>
            </a:r>
            <a:r>
              <a:rPr lang="fi-FI" sz="1900" dirty="0" err="1"/>
              <a:t>speak</a:t>
            </a:r>
            <a:r>
              <a:rPr lang="fi-FI" sz="1900" dirty="0"/>
              <a:t> </a:t>
            </a:r>
            <a:r>
              <a:rPr lang="fi-FI" sz="1900" dirty="0" err="1"/>
              <a:t>Finnish</a:t>
            </a:r>
            <a:r>
              <a:rPr lang="fi-FI" sz="1900" dirty="0"/>
              <a:t>, English, and some/a </a:t>
            </a:r>
            <a:r>
              <a:rPr lang="fi-FI" sz="1900" dirty="0" err="1"/>
              <a:t>little</a:t>
            </a:r>
            <a:r>
              <a:rPr lang="fi-FI" sz="1900" dirty="0"/>
              <a:t> </a:t>
            </a:r>
            <a:r>
              <a:rPr lang="fi-FI" sz="1900" dirty="0" err="1"/>
              <a:t>Swedish</a:t>
            </a:r>
            <a:r>
              <a:rPr lang="fi-FI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9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1BF0-7802-44F6-B8D6-933CFD35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Kielitieto: Minkämaalainen sinä olet?  -lainen/</a:t>
            </a:r>
            <a:r>
              <a:rPr lang="fi-FI" dirty="0" err="1"/>
              <a:t>läinen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FC64-78AD-4876-BFEA-87F46CAF99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MAA </a:t>
            </a:r>
          </a:p>
          <a:p>
            <a:r>
              <a:rPr lang="fi-FI" dirty="0"/>
              <a:t>Suomi</a:t>
            </a:r>
          </a:p>
          <a:p>
            <a:r>
              <a:rPr lang="fi-FI" dirty="0"/>
              <a:t>Viro</a:t>
            </a:r>
          </a:p>
          <a:p>
            <a:r>
              <a:rPr lang="fi-FI" dirty="0"/>
              <a:t>Kiina</a:t>
            </a:r>
          </a:p>
          <a:p>
            <a:r>
              <a:rPr lang="fi-FI" dirty="0"/>
              <a:t>Vietnam</a:t>
            </a:r>
          </a:p>
          <a:p>
            <a:r>
              <a:rPr lang="fi-FI" dirty="0"/>
              <a:t>Egypti</a:t>
            </a:r>
          </a:p>
          <a:p>
            <a:r>
              <a:rPr lang="fi-FI" dirty="0"/>
              <a:t>Venäjä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0B9C4-0605-4E16-9E35-59C7599A3C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KANSALAISUUS</a:t>
            </a:r>
          </a:p>
          <a:p>
            <a:r>
              <a:rPr lang="fi-FI" dirty="0"/>
              <a:t>suom</a:t>
            </a:r>
            <a:r>
              <a:rPr lang="fi-FI" dirty="0">
                <a:solidFill>
                  <a:srgbClr val="FF0000"/>
                </a:solidFill>
              </a:rPr>
              <a:t>a</a:t>
            </a:r>
            <a:r>
              <a:rPr lang="fi-FI" b="1" dirty="0"/>
              <a:t>lainen</a:t>
            </a:r>
          </a:p>
          <a:p>
            <a:r>
              <a:rPr lang="fi-FI" dirty="0"/>
              <a:t>viro</a:t>
            </a:r>
            <a:r>
              <a:rPr lang="fi-FI" b="1" dirty="0"/>
              <a:t>lainen</a:t>
            </a:r>
          </a:p>
          <a:p>
            <a:r>
              <a:rPr lang="fi-FI" dirty="0"/>
              <a:t>kiina</a:t>
            </a:r>
            <a:r>
              <a:rPr lang="fi-FI" b="1" dirty="0"/>
              <a:t>lainen</a:t>
            </a:r>
          </a:p>
          <a:p>
            <a:r>
              <a:rPr lang="fi-FI" dirty="0"/>
              <a:t>vietnam</a:t>
            </a:r>
            <a:r>
              <a:rPr lang="fi-FI" dirty="0">
                <a:solidFill>
                  <a:srgbClr val="FF0000"/>
                </a:solidFill>
              </a:rPr>
              <a:t>i</a:t>
            </a:r>
            <a:r>
              <a:rPr lang="fi-FI" b="1" dirty="0"/>
              <a:t>lainen</a:t>
            </a:r>
          </a:p>
          <a:p>
            <a:r>
              <a:rPr lang="fi-FI" dirty="0"/>
              <a:t>egypti</a:t>
            </a:r>
            <a:r>
              <a:rPr lang="fi-FI" b="1" dirty="0"/>
              <a:t>l</a:t>
            </a:r>
            <a:r>
              <a:rPr lang="fi-FI" b="1" u="sng" dirty="0"/>
              <a:t>ä</a:t>
            </a:r>
            <a:r>
              <a:rPr lang="fi-FI" b="1" dirty="0"/>
              <a:t>inen</a:t>
            </a:r>
          </a:p>
          <a:p>
            <a:r>
              <a:rPr lang="fi-FI" dirty="0"/>
              <a:t>venä</a:t>
            </a:r>
            <a:r>
              <a:rPr lang="fi-FI" b="1" dirty="0"/>
              <a:t>läinen</a:t>
            </a:r>
            <a:r>
              <a:rPr lang="fi-FI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9750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CD7BD-D545-4FB6-8FC5-8F27185B8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-lainen/</a:t>
            </a:r>
            <a:r>
              <a:rPr lang="fi-FI" dirty="0" err="1"/>
              <a:t>läinen</a:t>
            </a:r>
            <a:r>
              <a:rPr lang="fi-FI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F4629-DB4E-4261-8618-CE9D8B125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Olen  egyptiläinen / venäläinen / berliiniläinen / helsinkiläinen.</a:t>
            </a:r>
          </a:p>
          <a:p>
            <a:r>
              <a:rPr lang="fi-FI" dirty="0"/>
              <a:t>Olen kiinalainen / virolainen / vietnamilainen / tamperelainen.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-&gt; VOWEL HARMONY, ”vokaaliharmonia”</a:t>
            </a:r>
          </a:p>
          <a:p>
            <a:pPr marL="0" indent="0">
              <a:buNone/>
            </a:pPr>
            <a:r>
              <a:rPr lang="fi-FI" dirty="0"/>
              <a:t>A, O, U ≠ Ä, Ö, Y</a:t>
            </a:r>
          </a:p>
        </p:txBody>
      </p:sp>
    </p:spTree>
    <p:extLst>
      <p:ext uri="{BB962C8B-B14F-4D97-AF65-F5344CB8AC3E}">
        <p14:creationId xmlns:p14="http://schemas.microsoft.com/office/powerpoint/2010/main" val="334334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_ppt_pohja_2015.potx [Read-Only]" id="{0EFD5FB0-AE69-48B7-B5F7-1E61E8B98DF5}" vid="{CD998C61-28FE-473E-B7AB-942D2DACE7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9CD0213A943E4BBC0D4823BC650B37" ma:contentTypeVersion="3" ma:contentTypeDescription="Luo uusi asiakirja." ma:contentTypeScope="" ma:versionID="13817245684af0f0ff92e80c6f8a15ae">
  <xsd:schema xmlns:xsd="http://www.w3.org/2001/XMLSchema" xmlns:xs="http://www.w3.org/2001/XMLSchema" xmlns:p="http://schemas.microsoft.com/office/2006/metadata/properties" xmlns:ns1="http://schemas.microsoft.com/sharepoint/v3" xmlns:ns2="304702af-df1a-4cc9-9c99-8a93ec1bcd1a" xmlns:ns3="8c06a4f4-4dd4-453e-8d91-141794537537" targetNamespace="http://schemas.microsoft.com/office/2006/metadata/properties" ma:root="true" ma:fieldsID="05bcb70be337733b901af10f7ca7c8a9" ns1:_="" ns2:_="" ns3:_="">
    <xsd:import namespace="http://schemas.microsoft.com/sharepoint/v3"/>
    <xsd:import namespace="304702af-df1a-4cc9-9c99-8a93ec1bcd1a"/>
    <xsd:import namespace="8c06a4f4-4dd4-453e-8d91-14179453753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702af-df1a-4cc9-9c99-8a93ec1bcd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6a4f4-4dd4-453e-8d91-141794537537" elementFormDefault="qualified">
    <xsd:import namespace="http://schemas.microsoft.com/office/2006/documentManagement/types"/>
    <xsd:import namespace="http://schemas.microsoft.com/office/infopath/2007/PartnerControls"/>
    <xsd:element name="SharingHintHash" ma:index="11" nillable="true" ma:displayName="Jakamisvihjeen hajautus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304702af-df1a-4cc9-9c99-8a93ec1bcd1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8457D03-D31E-4BE6-9F4D-C7C1EFB42E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1FA57B-A464-4026-984B-E601FA648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4702af-df1a-4cc9-9c99-8a93ec1bcd1a"/>
    <ds:schemaRef ds:uri="8c06a4f4-4dd4-453e-8d91-141794537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44D9AC-5256-46CE-AD1C-C6DAFA0FE636}">
  <ds:schemaRefs>
    <ds:schemaRef ds:uri="8c06a4f4-4dd4-453e-8d91-141794537537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304702af-df1a-4cc9-9c99-8a93ec1bcd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619</Words>
  <Application>Microsoft Office PowerPoint</Application>
  <PresentationFormat>On-screen Show (4:3)</PresentationFormat>
  <Paragraphs>146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Office-teema</vt:lpstr>
      <vt:lpstr>    Kielet ja maat</vt:lpstr>
      <vt:lpstr>Mikä sinun kotimaa(si) on?</vt:lpstr>
      <vt:lpstr>Kielet ja maat</vt:lpstr>
      <vt:lpstr> </vt:lpstr>
      <vt:lpstr>PowerPoint Presentation</vt:lpstr>
      <vt:lpstr>Sinä</vt:lpstr>
      <vt:lpstr>Kysymys   -   vastaus</vt:lpstr>
      <vt:lpstr>Kielitieto: Minkämaalainen sinä olet?  -lainen/läinen</vt:lpstr>
      <vt:lpstr>-lainen/läinen?</vt:lpstr>
      <vt:lpstr>Vokaaliharmonia </vt:lpstr>
      <vt:lpstr>-lainen / läinen?</vt:lpstr>
      <vt:lpstr>Vastaa kysymyksiin ja kysy kaverilta! Answer the questions and ask your friends.</vt:lpstr>
      <vt:lpstr>Mistä sinä olet kotoisin? Maa/kaupunki + sta/stä, lta/ltä</vt:lpstr>
      <vt:lpstr>Mistä sinä olet kotoisin?   -sta/stä</vt:lpstr>
      <vt:lpstr>Mistä sinä olet kotoisin?  -lta/ltä</vt:lpstr>
      <vt:lpstr>Vastaa kysymyksiin ja kysy kaverilta! Answer the questions and ask your friends.</vt:lpstr>
      <vt:lpstr>Mitä kieliä sinä puhut?</vt:lpstr>
      <vt:lpstr>Mitä kieliä sinä puhut?  Kieli + a/ä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Kielet ja maat</dc:title>
  <dc:creator>Elina Hietaranta</dc:creator>
  <cp:lastModifiedBy>Elina Hietaranta</cp:lastModifiedBy>
  <cp:revision>7</cp:revision>
  <dcterms:created xsi:type="dcterms:W3CDTF">2020-09-14T12:11:23Z</dcterms:created>
  <dcterms:modified xsi:type="dcterms:W3CDTF">2020-09-15T06:21:28Z</dcterms:modified>
</cp:coreProperties>
</file>