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8" r:id="rId6"/>
    <p:sldId id="259" r:id="rId7"/>
    <p:sldId id="261" r:id="rId8"/>
    <p:sldId id="262" r:id="rId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560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7800" y="3610505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C380-D25D-45EC-974F-63E238763546}" type="datetimeFigureOut">
              <a:rPr lang="fi-FI" smtClean="0"/>
              <a:t>14.9.2020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3CA3-3E16-4A9A-9C88-B55142FC1D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4281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C380-D25D-45EC-974F-63E238763546}" type="datetimeFigureOut">
              <a:rPr lang="fi-FI" smtClean="0"/>
              <a:t>14.9.2020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3CA3-3E16-4A9A-9C88-B55142FC1D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5521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4"/>
            <a:ext cx="1638000" cy="5248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24827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C380-D25D-45EC-974F-63E238763546}" type="datetimeFigureOut">
              <a:rPr lang="fi-FI" smtClean="0"/>
              <a:t>14.9.2020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3CA3-3E16-4A9A-9C88-B55142FC1D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0963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C380-D25D-45EC-974F-63E238763546}" type="datetimeFigureOut">
              <a:rPr lang="fi-FI" smtClean="0"/>
              <a:t>14.9.2020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3CA3-3E16-4A9A-9C88-B55142FC1D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9745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560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560000" cy="102393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C380-D25D-45EC-974F-63E238763546}" type="datetimeFigureOut">
              <a:rPr lang="fi-FI" smtClean="0"/>
              <a:t>14.9.2020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3CA3-3E16-4A9A-9C88-B55142FC1D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778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672000" cy="378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6650" y="1825625"/>
            <a:ext cx="3672000" cy="378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C380-D25D-45EC-974F-63E238763546}" type="datetimeFigureOut">
              <a:rPr lang="fi-FI" smtClean="0"/>
              <a:t>14.9.2020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3CA3-3E16-4A9A-9C88-B55142FC1D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778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5600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672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672000" cy="3103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7842" y="1681163"/>
            <a:ext cx="3672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17842" y="2505075"/>
            <a:ext cx="3672000" cy="3103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C380-D25D-45EC-974F-63E238763546}" type="datetimeFigureOut">
              <a:rPr lang="fi-FI" smtClean="0"/>
              <a:t>14.9.2020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3CA3-3E16-4A9A-9C88-B55142FC1D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898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C380-D25D-45EC-974F-63E238763546}" type="datetimeFigureOut">
              <a:rPr lang="fi-FI" smtClean="0"/>
              <a:t>14.9.2020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3CA3-3E16-4A9A-9C88-B55142FC1D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053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C380-D25D-45EC-974F-63E238763546}" type="datetimeFigureOut">
              <a:rPr lang="fi-FI" smtClean="0"/>
              <a:t>14.9.2020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3CA3-3E16-4A9A-9C88-B55142FC1D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705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2840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C380-D25D-45EC-974F-63E238763546}" type="datetimeFigureOut">
              <a:rPr lang="fi-FI" smtClean="0"/>
              <a:t>14.9.2020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3CA3-3E16-4A9A-9C88-B55142FC1D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6162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284000" cy="4510247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C380-D25D-45EC-974F-63E238763546}" type="datetimeFigureOut">
              <a:rPr lang="fi-FI" smtClean="0"/>
              <a:t>14.9.2020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3CA3-3E16-4A9A-9C88-B55142FC1D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212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56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560000" cy="378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4C380-D25D-45EC-974F-63E238763546}" type="datetimeFigureOut">
              <a:rPr lang="fi-FI" smtClean="0"/>
              <a:t>14.9.2020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43CA3-3E16-4A9A-9C88-B55142FC1DEF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Suorakulmio 6"/>
          <p:cNvSpPr/>
          <p:nvPr userDrawn="1"/>
        </p:nvSpPr>
        <p:spPr>
          <a:xfrm>
            <a:off x="8311769" y="0"/>
            <a:ext cx="580711" cy="5301207"/>
          </a:xfrm>
          <a:prstGeom prst="rect">
            <a:avLst/>
          </a:prstGeom>
          <a:solidFill>
            <a:srgbClr val="145E8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846040" y="4165282"/>
            <a:ext cx="1512168" cy="327636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211" y="6016609"/>
            <a:ext cx="1702016" cy="617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32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    Tervehdykset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Greetings</a:t>
            </a:r>
          </a:p>
        </p:txBody>
      </p:sp>
    </p:spTree>
    <p:extLst>
      <p:ext uri="{BB962C8B-B14F-4D97-AF65-F5344CB8AC3E}">
        <p14:creationId xmlns:p14="http://schemas.microsoft.com/office/powerpoint/2010/main" val="912501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34"/>
    </mc:Choice>
    <mc:Fallback xmlns="">
      <p:transition spd="slow" advTm="953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Saying</a:t>
            </a:r>
            <a:r>
              <a:rPr lang="fi-FI" dirty="0"/>
              <a:t> </a:t>
            </a:r>
            <a:r>
              <a:rPr lang="fi-FI" dirty="0" err="1"/>
              <a:t>hello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77818"/>
            <a:ext cx="7560000" cy="41278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b="1" dirty="0"/>
              <a:t>Moi!                                   </a:t>
            </a:r>
            <a:r>
              <a:rPr lang="fi-FI" dirty="0"/>
              <a:t>Hi! –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informal</a:t>
            </a:r>
            <a:endParaRPr lang="fi-FI" dirty="0"/>
          </a:p>
          <a:p>
            <a:pPr marL="0" indent="0">
              <a:buNone/>
            </a:pPr>
            <a:r>
              <a:rPr lang="fi-FI" b="1" dirty="0"/>
              <a:t>Hei!</a:t>
            </a:r>
            <a:r>
              <a:rPr lang="fi-FI" dirty="0"/>
              <a:t>	                                Hi!	- </a:t>
            </a:r>
            <a:r>
              <a:rPr lang="fi-FI" dirty="0" err="1"/>
              <a:t>neutral</a:t>
            </a:r>
            <a:endParaRPr lang="fi-FI" dirty="0"/>
          </a:p>
          <a:p>
            <a:pPr marL="0" indent="0">
              <a:buNone/>
            </a:pPr>
            <a:r>
              <a:rPr lang="fi-FI" b="1" dirty="0"/>
              <a:t>Terve!	                     </a:t>
            </a:r>
            <a:r>
              <a:rPr lang="fi-FI" dirty="0" err="1"/>
              <a:t>Hello</a:t>
            </a:r>
            <a:r>
              <a:rPr lang="fi-FI" dirty="0"/>
              <a:t>!	- </a:t>
            </a:r>
            <a:r>
              <a:rPr lang="fi-FI" dirty="0" err="1"/>
              <a:t>colloquial</a:t>
            </a:r>
            <a:endParaRPr lang="fi-FI" dirty="0"/>
          </a:p>
          <a:p>
            <a:pPr marL="0" indent="0">
              <a:buNone/>
            </a:pPr>
            <a:r>
              <a:rPr lang="fi-FI" b="1" dirty="0"/>
              <a:t>(Hyvää) huomenta!         </a:t>
            </a:r>
            <a:r>
              <a:rPr lang="fi-FI" dirty="0" err="1"/>
              <a:t>Good</a:t>
            </a:r>
            <a:r>
              <a:rPr lang="fi-FI" dirty="0"/>
              <a:t> </a:t>
            </a:r>
            <a:r>
              <a:rPr lang="fi-FI" dirty="0" err="1"/>
              <a:t>morning</a:t>
            </a:r>
            <a:r>
              <a:rPr lang="fi-FI" dirty="0"/>
              <a:t>!	</a:t>
            </a:r>
          </a:p>
          <a:p>
            <a:pPr marL="0" indent="0">
              <a:buNone/>
            </a:pPr>
            <a:r>
              <a:rPr lang="fi-FI" b="1" dirty="0"/>
              <a:t>(Hyvää) päivää! / (Hyvää) iltapäivää! </a:t>
            </a:r>
            <a:r>
              <a:rPr lang="fi-FI" dirty="0" err="1"/>
              <a:t>Good</a:t>
            </a:r>
            <a:r>
              <a:rPr lang="fi-FI" dirty="0"/>
              <a:t> </a:t>
            </a:r>
            <a:r>
              <a:rPr lang="fi-FI" dirty="0" err="1"/>
              <a:t>afternoon</a:t>
            </a:r>
            <a:r>
              <a:rPr lang="fi-FI" dirty="0"/>
              <a:t>!	</a:t>
            </a:r>
          </a:p>
          <a:p>
            <a:pPr marL="0" indent="0">
              <a:buNone/>
            </a:pPr>
            <a:r>
              <a:rPr lang="fi-FI" b="1" dirty="0"/>
              <a:t>(Hyvää) iltaa!</a:t>
            </a:r>
            <a:r>
              <a:rPr lang="fi-FI" dirty="0"/>
              <a:t>	                    </a:t>
            </a:r>
            <a:r>
              <a:rPr lang="fi-FI" dirty="0" err="1"/>
              <a:t>Good</a:t>
            </a:r>
            <a:r>
              <a:rPr lang="fi-FI" dirty="0"/>
              <a:t> </a:t>
            </a:r>
            <a:r>
              <a:rPr lang="fi-FI" dirty="0" err="1"/>
              <a:t>evening</a:t>
            </a:r>
            <a:r>
              <a:rPr lang="fi-FI" dirty="0"/>
              <a:t>!	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63222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399"/>
    </mc:Choice>
    <mc:Fallback xmlns="">
      <p:transition spd="slow" advTm="14399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fi-FI" dirty="0"/>
            </a:br>
            <a:r>
              <a:rPr lang="fi-FI" dirty="0" err="1"/>
              <a:t>Saying</a:t>
            </a:r>
            <a:r>
              <a:rPr lang="fi-FI" dirty="0"/>
              <a:t> </a:t>
            </a:r>
            <a:r>
              <a:rPr lang="fi-FI" dirty="0" err="1"/>
              <a:t>goodbye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560000" cy="3914936"/>
          </a:xfrm>
        </p:spPr>
        <p:txBody>
          <a:bodyPr>
            <a:normAutofit fontScale="77500" lnSpcReduction="20000"/>
          </a:bodyPr>
          <a:lstStyle/>
          <a:p>
            <a:endParaRPr lang="fi-FI" dirty="0"/>
          </a:p>
          <a:p>
            <a:pPr marL="0" indent="0">
              <a:buNone/>
            </a:pPr>
            <a:r>
              <a:rPr lang="fi-FI" b="1" dirty="0"/>
              <a:t>Moi moi!</a:t>
            </a:r>
            <a:r>
              <a:rPr lang="fi-FI" dirty="0"/>
              <a:t>	                                            </a:t>
            </a:r>
            <a:r>
              <a:rPr lang="fi-FI" dirty="0" err="1"/>
              <a:t>Bye</a:t>
            </a:r>
            <a:r>
              <a:rPr lang="fi-FI" dirty="0"/>
              <a:t>!	</a:t>
            </a:r>
          </a:p>
          <a:p>
            <a:pPr marL="0" indent="0">
              <a:buNone/>
            </a:pPr>
            <a:r>
              <a:rPr lang="fi-FI" b="1" dirty="0"/>
              <a:t>Hei hei!</a:t>
            </a:r>
            <a:r>
              <a:rPr lang="fi-FI" dirty="0"/>
              <a:t>	                                                          </a:t>
            </a:r>
            <a:r>
              <a:rPr lang="fi-FI" dirty="0" err="1"/>
              <a:t>Bye</a:t>
            </a:r>
            <a:r>
              <a:rPr lang="fi-FI" dirty="0"/>
              <a:t>!	</a:t>
            </a:r>
          </a:p>
          <a:p>
            <a:pPr marL="0" indent="0">
              <a:buNone/>
            </a:pPr>
            <a:r>
              <a:rPr lang="fi-FI" b="1" dirty="0"/>
              <a:t>Nähdään!</a:t>
            </a:r>
            <a:r>
              <a:rPr lang="fi-FI" dirty="0"/>
              <a:t>	                             	</a:t>
            </a:r>
            <a:r>
              <a:rPr lang="fi-FI" dirty="0" err="1"/>
              <a:t>See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!	</a:t>
            </a:r>
          </a:p>
          <a:p>
            <a:pPr marL="0" indent="0">
              <a:buNone/>
            </a:pPr>
            <a:r>
              <a:rPr lang="fi-FI" b="1" dirty="0"/>
              <a:t>Nähdään huomenna! / Huomiseen!</a:t>
            </a:r>
            <a:r>
              <a:rPr lang="fi-FI" dirty="0"/>
              <a:t>	</a:t>
            </a:r>
            <a:r>
              <a:rPr lang="fi-FI" dirty="0" err="1"/>
              <a:t>See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tomorrow</a:t>
            </a:r>
            <a:r>
              <a:rPr lang="fi-FI" dirty="0"/>
              <a:t>!	</a:t>
            </a:r>
          </a:p>
          <a:p>
            <a:pPr marL="0" indent="0">
              <a:buNone/>
            </a:pPr>
            <a:r>
              <a:rPr lang="fi-FI" b="1" dirty="0"/>
              <a:t>Näkemiin!</a:t>
            </a:r>
            <a:r>
              <a:rPr lang="fi-FI" dirty="0"/>
              <a:t>	                                           </a:t>
            </a:r>
            <a:r>
              <a:rPr lang="fi-FI" dirty="0" err="1"/>
              <a:t>Goodbye</a:t>
            </a:r>
            <a:r>
              <a:rPr lang="fi-FI" dirty="0"/>
              <a:t>!	</a:t>
            </a:r>
          </a:p>
          <a:p>
            <a:pPr marL="0" indent="0">
              <a:buNone/>
            </a:pPr>
            <a:r>
              <a:rPr lang="fi-FI" b="1" dirty="0"/>
              <a:t>Hauskaa päivää!</a:t>
            </a:r>
            <a:r>
              <a:rPr lang="fi-FI" dirty="0"/>
              <a:t>	                             </a:t>
            </a:r>
            <a:r>
              <a:rPr lang="fi-FI" dirty="0" err="1"/>
              <a:t>Have</a:t>
            </a:r>
            <a:r>
              <a:rPr lang="fi-FI" dirty="0"/>
              <a:t> a </a:t>
            </a:r>
            <a:r>
              <a:rPr lang="fi-FI" dirty="0" err="1"/>
              <a:t>nice</a:t>
            </a:r>
            <a:r>
              <a:rPr lang="fi-FI" dirty="0"/>
              <a:t> </a:t>
            </a:r>
            <a:r>
              <a:rPr lang="fi-FI" dirty="0" err="1"/>
              <a:t>day</a:t>
            </a:r>
            <a:r>
              <a:rPr lang="fi-FI" dirty="0"/>
              <a:t>!</a:t>
            </a:r>
          </a:p>
          <a:p>
            <a:pPr marL="0" indent="0">
              <a:buNone/>
            </a:pPr>
            <a:r>
              <a:rPr lang="fi-FI" b="1" dirty="0"/>
              <a:t>Hauskaa iltaa!</a:t>
            </a:r>
            <a:r>
              <a:rPr lang="fi-FI" dirty="0"/>
              <a:t>	                                           </a:t>
            </a:r>
            <a:r>
              <a:rPr lang="fi-FI" dirty="0" err="1"/>
              <a:t>Have</a:t>
            </a:r>
            <a:r>
              <a:rPr lang="fi-FI" dirty="0"/>
              <a:t> a </a:t>
            </a:r>
            <a:r>
              <a:rPr lang="fi-FI" dirty="0" err="1"/>
              <a:t>nice</a:t>
            </a:r>
            <a:r>
              <a:rPr lang="fi-FI" dirty="0"/>
              <a:t> </a:t>
            </a:r>
            <a:r>
              <a:rPr lang="fi-FI" dirty="0" err="1"/>
              <a:t>evening</a:t>
            </a:r>
            <a:r>
              <a:rPr lang="fi-FI" dirty="0"/>
              <a:t>!	</a:t>
            </a:r>
          </a:p>
          <a:p>
            <a:pPr marL="0" indent="0">
              <a:buNone/>
            </a:pPr>
            <a:r>
              <a:rPr lang="fi-FI" b="1" dirty="0"/>
              <a:t>Hyvää yötä!</a:t>
            </a:r>
            <a:r>
              <a:rPr lang="fi-FI" dirty="0"/>
              <a:t>	                                           </a:t>
            </a:r>
            <a:r>
              <a:rPr lang="fi-FI" dirty="0" err="1"/>
              <a:t>Goodnight</a:t>
            </a:r>
            <a:r>
              <a:rPr lang="fi-FI" dirty="0"/>
              <a:t>!	</a:t>
            </a:r>
          </a:p>
          <a:p>
            <a:pPr marL="0" indent="0">
              <a:buNone/>
            </a:pPr>
            <a:r>
              <a:rPr lang="fi-FI" b="1" dirty="0"/>
              <a:t>Hauskaa viikonloppua!</a:t>
            </a:r>
            <a:r>
              <a:rPr lang="fi-FI" dirty="0"/>
              <a:t>	                             </a:t>
            </a:r>
            <a:r>
              <a:rPr lang="fi-FI" dirty="0" err="1"/>
              <a:t>Have</a:t>
            </a:r>
            <a:r>
              <a:rPr lang="fi-FI" dirty="0"/>
              <a:t> a </a:t>
            </a:r>
            <a:r>
              <a:rPr lang="fi-FI" dirty="0" err="1"/>
              <a:t>nice</a:t>
            </a:r>
            <a:r>
              <a:rPr lang="fi-FI" dirty="0"/>
              <a:t> </a:t>
            </a:r>
            <a:r>
              <a:rPr lang="fi-FI" dirty="0" err="1"/>
              <a:t>weekend</a:t>
            </a:r>
            <a:r>
              <a:rPr lang="fi-FI" dirty="0"/>
              <a:t>!	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9677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187"/>
    </mc:Choice>
    <mc:Fallback xmlns="">
      <p:transition spd="slow" advTm="23187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”</a:t>
            </a:r>
            <a:r>
              <a:rPr lang="fi-FI" b="1" dirty="0" err="1"/>
              <a:t>Survival</a:t>
            </a:r>
            <a:r>
              <a:rPr lang="fi-FI" b="1" dirty="0"/>
              <a:t> </a:t>
            </a:r>
            <a:r>
              <a:rPr lang="fi-FI" b="1" dirty="0" err="1"/>
              <a:t>phrases</a:t>
            </a:r>
            <a:r>
              <a:rPr lang="fi-FI" b="1" dirty="0"/>
              <a:t>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i-FI" dirty="0"/>
          </a:p>
          <a:p>
            <a:pPr marL="0" indent="0">
              <a:buNone/>
            </a:pPr>
            <a:r>
              <a:rPr lang="fi-FI" dirty="0"/>
              <a:t>•Moi! / Hei! / Terve!                                   </a:t>
            </a:r>
          </a:p>
          <a:p>
            <a:pPr marL="0" indent="0">
              <a:buNone/>
            </a:pPr>
            <a:r>
              <a:rPr lang="fi-FI" dirty="0"/>
              <a:t>•Moi moi!                                                    </a:t>
            </a:r>
          </a:p>
          <a:p>
            <a:pPr marL="0" indent="0">
              <a:buNone/>
            </a:pPr>
            <a:r>
              <a:rPr lang="fi-FI" dirty="0"/>
              <a:t>•Mitä kuuluu?                                             </a:t>
            </a:r>
          </a:p>
          <a:p>
            <a:pPr marL="0" indent="0">
              <a:buNone/>
            </a:pPr>
            <a:r>
              <a:rPr lang="fi-FI" dirty="0"/>
              <a:t>Miten menee?			</a:t>
            </a:r>
          </a:p>
          <a:p>
            <a:pPr marL="0" indent="0">
              <a:buNone/>
            </a:pPr>
            <a:r>
              <a:rPr lang="fi-FI" dirty="0"/>
              <a:t>•Hyvää, kiitos.                                             </a:t>
            </a:r>
          </a:p>
          <a:p>
            <a:pPr marL="0" indent="0">
              <a:buNone/>
            </a:pPr>
            <a:r>
              <a:rPr lang="fi-FI" dirty="0"/>
              <a:t>•Hauska tavata! </a:t>
            </a:r>
          </a:p>
          <a:p>
            <a:pPr marL="0" indent="0">
              <a:buNone/>
            </a:pPr>
            <a:r>
              <a:rPr lang="fi-FI" dirty="0"/>
              <a:t>•Hauska tutustua!.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35526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938"/>
    </mc:Choice>
    <mc:Fallback xmlns="">
      <p:transition spd="slow" advTm="30938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1CDC8-C233-4C14-ADBA-50321C709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B3684-5B82-4B91-A9F8-A42F84C35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Kiitos, samoin! </a:t>
            </a:r>
          </a:p>
          <a:p>
            <a:r>
              <a:rPr lang="fi-FI" dirty="0"/>
              <a:t>Kiitos! </a:t>
            </a:r>
          </a:p>
          <a:p>
            <a:r>
              <a:rPr lang="fi-FI" dirty="0"/>
              <a:t>Kiitos avusta! </a:t>
            </a:r>
          </a:p>
          <a:p>
            <a:r>
              <a:rPr lang="fi-FI" dirty="0"/>
              <a:t>Anteeksi! </a:t>
            </a:r>
          </a:p>
          <a:p>
            <a:r>
              <a:rPr lang="en-US" dirty="0"/>
              <a:t>Ole </a:t>
            </a:r>
            <a:r>
              <a:rPr lang="en-US" dirty="0" err="1"/>
              <a:t>hyvä</a:t>
            </a:r>
            <a:r>
              <a:rPr lang="en-US" dirty="0"/>
              <a:t>.</a:t>
            </a:r>
          </a:p>
          <a:p>
            <a:r>
              <a:rPr lang="en-US" dirty="0"/>
              <a:t> </a:t>
            </a:r>
            <a:r>
              <a:rPr lang="fi-FI" dirty="0"/>
              <a:t>Puhun vain vähän suomea. </a:t>
            </a:r>
          </a:p>
          <a:p>
            <a:r>
              <a:rPr lang="fi-FI" dirty="0"/>
              <a:t>En tiedä. </a:t>
            </a:r>
          </a:p>
          <a:p>
            <a:r>
              <a:rPr lang="fi-FI" dirty="0"/>
              <a:t>En ymmärrä. </a:t>
            </a:r>
          </a:p>
          <a:p>
            <a:r>
              <a:rPr lang="fi-FI"/>
              <a:t>Valitettavasti…</a:t>
            </a:r>
            <a:r>
              <a:rPr lang="fi-FI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855966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AMK_ppt_pohja_2015.potx [Read-Only]" id="{0EFD5FB0-AE69-48B7-B5F7-1E61E8B98DF5}" vid="{CD998C61-28FE-473E-B7AB-942D2DACE77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SharedWithUsers xmlns="304702af-df1a-4cc9-9c99-8a93ec1bcd1a">
      <UserInfo>
        <DisplayName/>
        <AccountId xsi:nil="true"/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F9CD0213A943E4BBC0D4823BC650B37" ma:contentTypeVersion="3" ma:contentTypeDescription="Luo uusi asiakirja." ma:contentTypeScope="" ma:versionID="13817245684af0f0ff92e80c6f8a15ae">
  <xsd:schema xmlns:xsd="http://www.w3.org/2001/XMLSchema" xmlns:xs="http://www.w3.org/2001/XMLSchema" xmlns:p="http://schemas.microsoft.com/office/2006/metadata/properties" xmlns:ns1="http://schemas.microsoft.com/sharepoint/v3" xmlns:ns2="304702af-df1a-4cc9-9c99-8a93ec1bcd1a" xmlns:ns3="8c06a4f4-4dd4-453e-8d91-141794537537" targetNamespace="http://schemas.microsoft.com/office/2006/metadata/properties" ma:root="true" ma:fieldsID="05bcb70be337733b901af10f7ca7c8a9" ns1:_="" ns2:_="" ns3:_="">
    <xsd:import namespace="http://schemas.microsoft.com/sharepoint/v3"/>
    <xsd:import namespace="304702af-df1a-4cc9-9c99-8a93ec1bcd1a"/>
    <xsd:import namespace="8c06a4f4-4dd4-453e-8d91-141794537537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3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Ajoituksen alkamispäivämäärä" ma:description="Ajoituksen alkamispäivämäärä on julkaisuominaisuuden luoma sivustosarake. Sillä määritetään päivämäärä ja kellonaika, jolloin vierailijat näkevät sivuston ensimmäisen kerran." ma:hidden="true" ma:internalName="PublishingStartDate">
      <xsd:simpleType>
        <xsd:restriction base="dms:Unknown"/>
      </xsd:simpleType>
    </xsd:element>
    <xsd:element name="PublishingExpirationDate" ma:index="9" nillable="true" ma:displayName="Ajoituksen päättymispäivämäärä" ma:description="Ajoituksen päättymispäivämäärä on julkaisuominaisuuden luoma sivustosarake. Sillä määritetään päivämäärä ja kellonaika, jolloin vierailijat eivät enää näe tätä sivustoa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4702af-df1a-4cc9-9c99-8a93ec1bcd1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06a4f4-4dd4-453e-8d91-141794537537" elementFormDefault="qualified">
    <xsd:import namespace="http://schemas.microsoft.com/office/2006/documentManagement/types"/>
    <xsd:import namespace="http://schemas.microsoft.com/office/infopath/2007/PartnerControls"/>
    <xsd:element name="SharingHintHash" ma:index="11" nillable="true" ma:displayName="Jakamisvihjeen hajautus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8457D03-D31E-4BE6-9F4D-C7C1EFB42E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44D9AC-5256-46CE-AD1C-C6DAFA0FE636}">
  <ds:schemaRefs>
    <ds:schemaRef ds:uri="8c06a4f4-4dd4-453e-8d91-141794537537"/>
    <ds:schemaRef ds:uri="http://schemas.microsoft.com/office/2006/documentManagement/types"/>
    <ds:schemaRef ds:uri="http://purl.org/dc/elements/1.1/"/>
    <ds:schemaRef ds:uri="http://purl.org/dc/terms/"/>
    <ds:schemaRef ds:uri="http://schemas.microsoft.com/sharepoint/v3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304702af-df1a-4cc9-9c99-8a93ec1bcd1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E1FA57B-A464-4026-984B-E601FA6485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04702af-df1a-4cc9-9c99-8a93ec1bcd1a"/>
    <ds:schemaRef ds:uri="8c06a4f4-4dd4-453e-8d91-1417945375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Tervehdykset (Greetings)</Template>
  <TotalTime>1619</TotalTime>
  <Words>222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    Tervehdykset</vt:lpstr>
      <vt:lpstr>Saying hello</vt:lpstr>
      <vt:lpstr> Saying goodbye</vt:lpstr>
      <vt:lpstr>”Survival phrases”</vt:lpstr>
      <vt:lpstr>PowerPoint Presentation</vt:lpstr>
    </vt:vector>
  </TitlesOfParts>
  <Company>Hamk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Greetings</dc:title>
  <dc:creator>Hanna Puskala</dc:creator>
  <cp:lastModifiedBy>Elina Hietaranta</cp:lastModifiedBy>
  <cp:revision>15</cp:revision>
  <dcterms:created xsi:type="dcterms:W3CDTF">2020-04-08T06:25:16Z</dcterms:created>
  <dcterms:modified xsi:type="dcterms:W3CDTF">2020-09-14T08:46:32Z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0x0101005F9CD0213A943E4BBC0D4823BC650B37</vt:lpwstr>
  </property>
</Properties>
</file>